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9" r:id="rId3"/>
    <p:sldId id="31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3" r:id="rId55"/>
    <p:sldId id="312" r:id="rId5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4974" y="1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19CD7-91D0-487E-8426-C367D1FC1BC0}" type="datetimeFigureOut">
              <a:rPr lang="ko-KR" altLang="en-US" smtClean="0"/>
              <a:t>2021-11-20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1B4DD-2FFE-4564-B649-4E185970CB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410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81B4DD-2FFE-4564-B649-4E185970CB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479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11.png"/><Relationship Id="rId12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08.png"/><Relationship Id="rId5" Type="http://schemas.openxmlformats.org/officeDocument/2006/relationships/image" Target="../media/image101.png"/><Relationship Id="rId10" Type="http://schemas.openxmlformats.org/officeDocument/2006/relationships/image" Target="../media/image107.png"/><Relationship Id="rId4" Type="http://schemas.openxmlformats.org/officeDocument/2006/relationships/image" Target="../media/image109.png"/><Relationship Id="rId9" Type="http://schemas.openxmlformats.org/officeDocument/2006/relationships/image" Target="../media/image106.png"/><Relationship Id="rId1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6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5.png"/><Relationship Id="rId2" Type="http://schemas.openxmlformats.org/officeDocument/2006/relationships/image" Target="../media/image112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18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1.png"/><Relationship Id="rId18" Type="http://schemas.openxmlformats.org/officeDocument/2006/relationships/image" Target="../media/image117.png"/><Relationship Id="rId3" Type="http://schemas.openxmlformats.org/officeDocument/2006/relationships/image" Target="../media/image113.png"/><Relationship Id="rId21" Type="http://schemas.openxmlformats.org/officeDocument/2006/relationships/image" Target="../media/image127.png"/><Relationship Id="rId7" Type="http://schemas.openxmlformats.org/officeDocument/2006/relationships/image" Target="../media/image10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23.png"/><Relationship Id="rId10" Type="http://schemas.openxmlformats.org/officeDocument/2006/relationships/image" Target="../media/image108.png"/><Relationship Id="rId19" Type="http://schemas.openxmlformats.org/officeDocument/2006/relationships/image" Target="../media/image11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3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132.png"/><Relationship Id="rId2" Type="http://schemas.openxmlformats.org/officeDocument/2006/relationships/image" Target="../media/image112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0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7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136.png"/><Relationship Id="rId2" Type="http://schemas.openxmlformats.org/officeDocument/2006/relationships/image" Target="../media/image112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4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38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2" Type="http://schemas.openxmlformats.org/officeDocument/2006/relationships/image" Target="../media/image112.png"/><Relationship Id="rId16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5" Type="http://schemas.openxmlformats.org/officeDocument/2006/relationships/image" Target="../media/image140.png"/><Relationship Id="rId10" Type="http://schemas.openxmlformats.org/officeDocument/2006/relationships/image" Target="../media/image108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8.png"/><Relationship Id="rId18" Type="http://schemas.openxmlformats.org/officeDocument/2006/relationships/image" Target="../media/image13.png"/><Relationship Id="rId3" Type="http://schemas.openxmlformats.org/officeDocument/2006/relationships/image" Target="../media/image113.png"/><Relationship Id="rId21" Type="http://schemas.openxmlformats.org/officeDocument/2006/relationships/image" Target="../media/image144.png"/><Relationship Id="rId7" Type="http://schemas.openxmlformats.org/officeDocument/2006/relationships/image" Target="../media/image105.png"/><Relationship Id="rId12" Type="http://schemas.openxmlformats.org/officeDocument/2006/relationships/image" Target="../media/image117.png"/><Relationship Id="rId17" Type="http://schemas.openxmlformats.org/officeDocument/2006/relationships/image" Target="../media/image44.png"/><Relationship Id="rId25" Type="http://schemas.openxmlformats.org/officeDocument/2006/relationships/image" Target="../media/image24.png"/><Relationship Id="rId2" Type="http://schemas.openxmlformats.org/officeDocument/2006/relationships/image" Target="../media/image112.png"/><Relationship Id="rId16" Type="http://schemas.openxmlformats.org/officeDocument/2006/relationships/image" Target="../media/image143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9.png"/><Relationship Id="rId24" Type="http://schemas.openxmlformats.org/officeDocument/2006/relationships/image" Target="../media/image145.png"/><Relationship Id="rId5" Type="http://schemas.openxmlformats.org/officeDocument/2006/relationships/image" Target="../media/image104.png"/><Relationship Id="rId15" Type="http://schemas.openxmlformats.org/officeDocument/2006/relationships/image" Target="../media/image142.png"/><Relationship Id="rId23" Type="http://schemas.openxmlformats.org/officeDocument/2006/relationships/image" Target="../media/image47.png"/><Relationship Id="rId10" Type="http://schemas.openxmlformats.org/officeDocument/2006/relationships/image" Target="../media/image108.png"/><Relationship Id="rId19" Type="http://schemas.openxmlformats.org/officeDocument/2006/relationships/image" Target="../media/image14.png"/><Relationship Id="rId4" Type="http://schemas.openxmlformats.org/officeDocument/2006/relationships/image" Target="../media/image114.png"/><Relationship Id="rId9" Type="http://schemas.openxmlformats.org/officeDocument/2006/relationships/image" Target="../media/image107.png"/><Relationship Id="rId14" Type="http://schemas.openxmlformats.org/officeDocument/2006/relationships/image" Target="../media/image129.png"/><Relationship Id="rId2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4.png"/><Relationship Id="rId18" Type="http://schemas.openxmlformats.org/officeDocument/2006/relationships/image" Target="../media/image142.png"/><Relationship Id="rId3" Type="http://schemas.openxmlformats.org/officeDocument/2006/relationships/image" Target="../media/image144.png"/><Relationship Id="rId21" Type="http://schemas.openxmlformats.org/officeDocument/2006/relationships/image" Target="../media/image105.png"/><Relationship Id="rId7" Type="http://schemas.openxmlformats.org/officeDocument/2006/relationships/image" Target="../media/image44.png"/><Relationship Id="rId12" Type="http://schemas.openxmlformats.org/officeDocument/2006/relationships/image" Target="../media/image113.png"/><Relationship Id="rId17" Type="http://schemas.openxmlformats.org/officeDocument/2006/relationships/image" Target="../media/image129.png"/><Relationship Id="rId25" Type="http://schemas.openxmlformats.org/officeDocument/2006/relationships/image" Target="../media/image99.png"/><Relationship Id="rId2" Type="http://schemas.openxmlformats.org/officeDocument/2006/relationships/image" Target="../media/image24.png"/><Relationship Id="rId16" Type="http://schemas.openxmlformats.org/officeDocument/2006/relationships/image" Target="../media/image118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12.png"/><Relationship Id="rId24" Type="http://schemas.openxmlformats.org/officeDocument/2006/relationships/image" Target="../media/image108.png"/><Relationship Id="rId5" Type="http://schemas.openxmlformats.org/officeDocument/2006/relationships/image" Target="../media/image47.png"/><Relationship Id="rId15" Type="http://schemas.openxmlformats.org/officeDocument/2006/relationships/image" Target="../media/image117.png"/><Relationship Id="rId23" Type="http://schemas.openxmlformats.org/officeDocument/2006/relationships/image" Target="../media/image107.png"/><Relationship Id="rId10" Type="http://schemas.openxmlformats.org/officeDocument/2006/relationships/image" Target="../media/image49.png"/><Relationship Id="rId19" Type="http://schemas.openxmlformats.org/officeDocument/2006/relationships/image" Target="../media/image143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Relationship Id="rId14" Type="http://schemas.openxmlformats.org/officeDocument/2006/relationships/image" Target="../media/image109.png"/><Relationship Id="rId22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47.png"/><Relationship Id="rId5" Type="http://schemas.openxmlformats.org/officeDocument/2006/relationships/image" Target="../media/image53.png"/><Relationship Id="rId15" Type="http://schemas.openxmlformats.org/officeDocument/2006/relationships/image" Target="../media/image14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53.png"/><Relationship Id="rId2" Type="http://schemas.openxmlformats.org/officeDocument/2006/relationships/image" Target="../media/image24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51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58.png"/><Relationship Id="rId2" Type="http://schemas.openxmlformats.org/officeDocument/2006/relationships/image" Target="../media/image24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56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62.png"/><Relationship Id="rId2" Type="http://schemas.openxmlformats.org/officeDocument/2006/relationships/image" Target="../media/image24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0.png"/><Relationship Id="rId10" Type="http://schemas.openxmlformats.org/officeDocument/2006/relationships/image" Target="../media/image49.png"/><Relationship Id="rId19" Type="http://schemas.openxmlformats.org/officeDocument/2006/relationships/image" Target="../media/image164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3.png"/><Relationship Id="rId3" Type="http://schemas.openxmlformats.org/officeDocument/2006/relationships/image" Target="../media/image144.png"/><Relationship Id="rId21" Type="http://schemas.openxmlformats.org/officeDocument/2006/relationships/image" Target="../media/image168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60.png"/><Relationship Id="rId2" Type="http://schemas.openxmlformats.org/officeDocument/2006/relationships/image" Target="../media/image24.png"/><Relationship Id="rId16" Type="http://schemas.openxmlformats.org/officeDocument/2006/relationships/image" Target="../media/image159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6.png"/><Relationship Id="rId10" Type="http://schemas.openxmlformats.org/officeDocument/2006/relationships/image" Target="../media/image49.png"/><Relationship Id="rId19" Type="http://schemas.openxmlformats.org/officeDocument/2006/relationships/image" Target="../media/image164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4.png"/><Relationship Id="rId18" Type="http://schemas.openxmlformats.org/officeDocument/2006/relationships/image" Target="../media/image16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17" Type="http://schemas.openxmlformats.org/officeDocument/2006/relationships/image" Target="../media/image170.png"/><Relationship Id="rId2" Type="http://schemas.openxmlformats.org/officeDocument/2006/relationships/image" Target="../media/image24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166.png"/><Relationship Id="rId10" Type="http://schemas.openxmlformats.org/officeDocument/2006/relationships/image" Target="../media/image49.png"/><Relationship Id="rId19" Type="http://schemas.openxmlformats.org/officeDocument/2006/relationships/image" Target="../media/image162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72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177.png"/><Relationship Id="rId2" Type="http://schemas.openxmlformats.org/officeDocument/2006/relationships/image" Target="../media/image171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144.png"/><Relationship Id="rId15" Type="http://schemas.openxmlformats.org/officeDocument/2006/relationships/image" Target="../media/image175.png"/><Relationship Id="rId10" Type="http://schemas.openxmlformats.org/officeDocument/2006/relationships/image" Target="../media/image13.png"/><Relationship Id="rId19" Type="http://schemas.openxmlformats.org/officeDocument/2006/relationships/image" Target="../media/image179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0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84.png"/><Relationship Id="rId2" Type="http://schemas.openxmlformats.org/officeDocument/2006/relationships/image" Target="../media/image24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9.png"/><Relationship Id="rId18" Type="http://schemas.openxmlformats.org/officeDocument/2006/relationships/image" Target="../media/image192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91.png"/><Relationship Id="rId2" Type="http://schemas.openxmlformats.org/officeDocument/2006/relationships/image" Target="../media/image24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88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197.png"/><Relationship Id="rId2" Type="http://schemas.openxmlformats.org/officeDocument/2006/relationships/image" Target="../media/image24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19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9.png"/><Relationship Id="rId21" Type="http://schemas.openxmlformats.org/officeDocument/2006/relationships/image" Target="../media/image38.png"/><Relationship Id="rId34" Type="http://schemas.openxmlformats.org/officeDocument/2006/relationships/image" Target="../media/image4.png"/><Relationship Id="rId42" Type="http://schemas.openxmlformats.org/officeDocument/2006/relationships/image" Target="../media/image12.png"/><Relationship Id="rId47" Type="http://schemas.openxmlformats.org/officeDocument/2006/relationships/image" Target="../media/image46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9" Type="http://schemas.openxmlformats.org/officeDocument/2006/relationships/image" Target="../media/image14.png"/><Relationship Id="rId11" Type="http://schemas.openxmlformats.org/officeDocument/2006/relationships/image" Target="../media/image28.png"/><Relationship Id="rId24" Type="http://schemas.openxmlformats.org/officeDocument/2006/relationships/image" Target="../media/image41.png"/><Relationship Id="rId32" Type="http://schemas.openxmlformats.org/officeDocument/2006/relationships/image" Target="../media/image2.png"/><Relationship Id="rId37" Type="http://schemas.openxmlformats.org/officeDocument/2006/relationships/image" Target="../media/image7.png"/><Relationship Id="rId40" Type="http://schemas.openxmlformats.org/officeDocument/2006/relationships/image" Target="../media/image10.png"/><Relationship Id="rId45" Type="http://schemas.openxmlformats.org/officeDocument/2006/relationships/image" Target="../media/image1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13.png"/><Relationship Id="rId36" Type="http://schemas.openxmlformats.org/officeDocument/2006/relationships/image" Target="../media/image6.png"/><Relationship Id="rId49" Type="http://schemas.openxmlformats.org/officeDocument/2006/relationships/image" Target="../media/image48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31" Type="http://schemas.openxmlformats.org/officeDocument/2006/relationships/image" Target="../media/image1.png"/><Relationship Id="rId44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15.png"/><Relationship Id="rId35" Type="http://schemas.openxmlformats.org/officeDocument/2006/relationships/image" Target="../media/image5.png"/><Relationship Id="rId43" Type="http://schemas.openxmlformats.org/officeDocument/2006/relationships/image" Target="../media/image16.png"/><Relationship Id="rId48" Type="http://schemas.openxmlformats.org/officeDocument/2006/relationships/image" Target="../media/image47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3.png"/><Relationship Id="rId38" Type="http://schemas.openxmlformats.org/officeDocument/2006/relationships/image" Target="../media/image8.png"/><Relationship Id="rId46" Type="http://schemas.openxmlformats.org/officeDocument/2006/relationships/image" Target="../media/image45.png"/><Relationship Id="rId20" Type="http://schemas.openxmlformats.org/officeDocument/2006/relationships/image" Target="../media/image37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8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02.png"/><Relationship Id="rId2" Type="http://schemas.openxmlformats.org/officeDocument/2006/relationships/image" Target="../media/image24.png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9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10.png"/><Relationship Id="rId2" Type="http://schemas.openxmlformats.org/officeDocument/2006/relationships/image" Target="../media/image24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08.png"/><Relationship Id="rId10" Type="http://schemas.openxmlformats.org/officeDocument/2006/relationships/image" Target="../media/image49.png"/><Relationship Id="rId19" Type="http://schemas.openxmlformats.org/officeDocument/2006/relationships/image" Target="../media/image212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144.png"/><Relationship Id="rId21" Type="http://schemas.openxmlformats.org/officeDocument/2006/relationships/image" Target="../media/image221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24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24" Type="http://schemas.openxmlformats.org/officeDocument/2006/relationships/image" Target="../media/image224.png"/><Relationship Id="rId5" Type="http://schemas.openxmlformats.org/officeDocument/2006/relationships/image" Target="../media/image53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49.png"/><Relationship Id="rId19" Type="http://schemas.openxmlformats.org/officeDocument/2006/relationships/image" Target="../media/image21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73.png"/><Relationship Id="rId18" Type="http://schemas.openxmlformats.org/officeDocument/2006/relationships/image" Target="../media/image2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228.png"/><Relationship Id="rId2" Type="http://schemas.openxmlformats.org/officeDocument/2006/relationships/video" Target="../media/media1.mp4"/><Relationship Id="rId16" Type="http://schemas.openxmlformats.org/officeDocument/2006/relationships/image" Target="../media/image227.png"/><Relationship Id="rId1" Type="http://schemas.microsoft.com/office/2007/relationships/media" Target="../media/media1.mp4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144.png"/><Relationship Id="rId15" Type="http://schemas.openxmlformats.org/officeDocument/2006/relationships/image" Target="../media/image226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2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30.png"/><Relationship Id="rId5" Type="http://schemas.openxmlformats.org/officeDocument/2006/relationships/image" Target="../media/image53.png"/><Relationship Id="rId15" Type="http://schemas.openxmlformats.org/officeDocument/2006/relationships/image" Target="../media/image23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2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17.png"/><Relationship Id="rId5" Type="http://schemas.openxmlformats.org/officeDocument/2006/relationships/image" Target="../media/image53.png"/><Relationship Id="rId15" Type="http://schemas.openxmlformats.org/officeDocument/2006/relationships/image" Target="../media/image234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3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38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3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26" Type="http://schemas.openxmlformats.org/officeDocument/2006/relationships/image" Target="../media/image37.png"/><Relationship Id="rId3" Type="http://schemas.openxmlformats.org/officeDocument/2006/relationships/image" Target="../media/image45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7" Type="http://schemas.openxmlformats.org/officeDocument/2006/relationships/image" Target="../media/image44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2" Type="http://schemas.openxmlformats.org/officeDocument/2006/relationships/image" Target="../media/image24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19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47.png"/><Relationship Id="rId15" Type="http://schemas.openxmlformats.org/officeDocument/2006/relationships/image" Target="../media/image23.pn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4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Relationship Id="rId22" Type="http://schemas.openxmlformats.org/officeDocument/2006/relationships/image" Target="../media/image31.png"/><Relationship Id="rId27" Type="http://schemas.openxmlformats.org/officeDocument/2006/relationships/image" Target="../media/image35.png"/><Relationship Id="rId30" Type="http://schemas.openxmlformats.org/officeDocument/2006/relationships/image" Target="../media/image39.png"/><Relationship Id="rId8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4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6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4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0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3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5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58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2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6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4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5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67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8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0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6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image" Target="../media/image2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13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8" Type="http://schemas.openxmlformats.org/officeDocument/2006/relationships/image" Target="../media/image5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1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3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4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73.png"/><Relationship Id="rId5" Type="http://schemas.openxmlformats.org/officeDocument/2006/relationships/image" Target="../media/image53.png"/><Relationship Id="rId15" Type="http://schemas.openxmlformats.org/officeDocument/2006/relationships/image" Target="../media/image276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2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7.png"/><Relationship Id="rId3" Type="http://schemas.openxmlformats.org/officeDocument/2006/relationships/image" Target="../media/image144.png"/><Relationship Id="rId7" Type="http://schemas.openxmlformats.org/officeDocument/2006/relationships/image" Target="../media/image44.png"/><Relationship Id="rId12" Type="http://schemas.openxmlformats.org/officeDocument/2006/relationships/image" Target="../media/image27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277.png"/><Relationship Id="rId5" Type="http://schemas.openxmlformats.org/officeDocument/2006/relationships/image" Target="../media/image53.png"/><Relationship Id="rId15" Type="http://schemas.openxmlformats.org/officeDocument/2006/relationships/image" Target="../media/image279.png"/><Relationship Id="rId10" Type="http://schemas.openxmlformats.org/officeDocument/2006/relationships/image" Target="../media/image49.png"/><Relationship Id="rId4" Type="http://schemas.openxmlformats.org/officeDocument/2006/relationships/image" Target="../media/image52.png"/><Relationship Id="rId9" Type="http://schemas.openxmlformats.org/officeDocument/2006/relationships/image" Target="../media/image14.png"/><Relationship Id="rId1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1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2" Type="http://schemas.openxmlformats.org/officeDocument/2006/relationships/video" Target="../media/media2.mp4"/><Relationship Id="rId16" Type="http://schemas.openxmlformats.org/officeDocument/2006/relationships/image" Target="../media/image283.png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280.png"/><Relationship Id="rId15" Type="http://schemas.openxmlformats.org/officeDocument/2006/relationships/image" Target="../media/image282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117.png"/><Relationship Id="rId18" Type="http://schemas.openxmlformats.org/officeDocument/2006/relationships/image" Target="../media/image286.png"/><Relationship Id="rId26" Type="http://schemas.openxmlformats.org/officeDocument/2006/relationships/image" Target="../media/image290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0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285.png"/><Relationship Id="rId25" Type="http://schemas.openxmlformats.org/officeDocument/2006/relationships/image" Target="../media/image289.png"/><Relationship Id="rId2" Type="http://schemas.openxmlformats.org/officeDocument/2006/relationships/video" Target="../media/media2.mp4"/><Relationship Id="rId16" Type="http://schemas.openxmlformats.org/officeDocument/2006/relationships/image" Target="../media/image284.png"/><Relationship Id="rId20" Type="http://schemas.openxmlformats.org/officeDocument/2006/relationships/image" Target="../media/image9.png"/><Relationship Id="rId1" Type="http://schemas.microsoft.com/office/2007/relationships/media" Target="../media/media2.mp4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288.png"/><Relationship Id="rId5" Type="http://schemas.openxmlformats.org/officeDocument/2006/relationships/image" Target="../media/image280.png"/><Relationship Id="rId15" Type="http://schemas.openxmlformats.org/officeDocument/2006/relationships/image" Target="../media/image282.png"/><Relationship Id="rId23" Type="http://schemas.openxmlformats.org/officeDocument/2006/relationships/image" Target="../media/image12.png"/><Relationship Id="rId10" Type="http://schemas.openxmlformats.org/officeDocument/2006/relationships/image" Target="../media/image13.png"/><Relationship Id="rId19" Type="http://schemas.openxmlformats.org/officeDocument/2006/relationships/image" Target="../media/image287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118.png"/><Relationship Id="rId22" Type="http://schemas.openxmlformats.org/officeDocument/2006/relationships/image" Target="../media/image11.png"/><Relationship Id="rId27" Type="http://schemas.openxmlformats.org/officeDocument/2006/relationships/image" Target="../media/image28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2.png"/><Relationship Id="rId3" Type="http://schemas.openxmlformats.org/officeDocument/2006/relationships/image" Target="../media/image285.png"/><Relationship Id="rId7" Type="http://schemas.openxmlformats.org/officeDocument/2006/relationships/image" Target="../media/image13.png"/><Relationship Id="rId12" Type="http://schemas.openxmlformats.org/officeDocument/2006/relationships/image" Target="../media/image11.png"/><Relationship Id="rId2" Type="http://schemas.openxmlformats.org/officeDocument/2006/relationships/image" Target="../media/image284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11" Type="http://schemas.openxmlformats.org/officeDocument/2006/relationships/image" Target="../media/image10.png"/><Relationship Id="rId5" Type="http://schemas.openxmlformats.org/officeDocument/2006/relationships/image" Target="../media/image286.png"/><Relationship Id="rId15" Type="http://schemas.openxmlformats.org/officeDocument/2006/relationships/image" Target="../media/image289.png"/><Relationship Id="rId10" Type="http://schemas.openxmlformats.org/officeDocument/2006/relationships/image" Target="../media/image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28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.png"/><Relationship Id="rId18" Type="http://schemas.openxmlformats.org/officeDocument/2006/relationships/image" Target="../media/image82.png"/><Relationship Id="rId26" Type="http://schemas.openxmlformats.org/officeDocument/2006/relationships/image" Target="../media/image68.pn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2" Type="http://schemas.openxmlformats.org/officeDocument/2006/relationships/image" Target="../media/image24.png"/><Relationship Id="rId16" Type="http://schemas.openxmlformats.org/officeDocument/2006/relationships/image" Target="../media/image80.png"/><Relationship Id="rId20" Type="http://schemas.openxmlformats.org/officeDocument/2006/relationships/image" Target="../media/image6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66.png"/><Relationship Id="rId5" Type="http://schemas.openxmlformats.org/officeDocument/2006/relationships/image" Target="../media/image51.png"/><Relationship Id="rId15" Type="http://schemas.openxmlformats.org/officeDocument/2006/relationships/image" Target="../media/image79.png"/><Relationship Id="rId23" Type="http://schemas.openxmlformats.org/officeDocument/2006/relationships/image" Target="../media/image65.png"/><Relationship Id="rId28" Type="http://schemas.openxmlformats.org/officeDocument/2006/relationships/image" Target="../media/image87.png"/><Relationship Id="rId10" Type="http://schemas.openxmlformats.org/officeDocument/2006/relationships/image" Target="../media/image13.png"/><Relationship Id="rId19" Type="http://schemas.openxmlformats.org/officeDocument/2006/relationships/image" Target="../media/image83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78.png"/><Relationship Id="rId22" Type="http://schemas.openxmlformats.org/officeDocument/2006/relationships/image" Target="../media/image84.png"/><Relationship Id="rId27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89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2" Type="http://schemas.openxmlformats.org/officeDocument/2006/relationships/image" Target="../media/image50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91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44.png"/><Relationship Id="rId1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45.png"/><Relationship Id="rId21" Type="http://schemas.openxmlformats.org/officeDocument/2006/relationships/image" Target="../media/image101.png"/><Relationship Id="rId7" Type="http://schemas.openxmlformats.org/officeDocument/2006/relationships/image" Target="../media/image53.png"/><Relationship Id="rId12" Type="http://schemas.openxmlformats.org/officeDocument/2006/relationships/image" Target="../media/image49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14.png"/><Relationship Id="rId24" Type="http://schemas.openxmlformats.org/officeDocument/2006/relationships/image" Target="../media/image104.png"/><Relationship Id="rId5" Type="http://schemas.openxmlformats.org/officeDocument/2006/relationships/image" Target="../media/image51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10" Type="http://schemas.openxmlformats.org/officeDocument/2006/relationships/image" Target="../media/image13.png"/><Relationship Id="rId19" Type="http://schemas.openxmlformats.org/officeDocument/2006/relationships/image" Target="../media/image99.png"/><Relationship Id="rId4" Type="http://schemas.openxmlformats.org/officeDocument/2006/relationships/image" Target="../media/image50.png"/><Relationship Id="rId9" Type="http://schemas.openxmlformats.org/officeDocument/2006/relationships/image" Target="../media/image44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4.png"/><Relationship Id="rId18" Type="http://schemas.openxmlformats.org/officeDocument/2006/relationships/image" Target="../media/image45.png"/><Relationship Id="rId26" Type="http://schemas.openxmlformats.org/officeDocument/2006/relationships/image" Target="../media/image95.png"/><Relationship Id="rId3" Type="http://schemas.openxmlformats.org/officeDocument/2006/relationships/image" Target="../media/image104.png"/><Relationship Id="rId21" Type="http://schemas.openxmlformats.org/officeDocument/2006/relationships/image" Target="../media/image52.png"/><Relationship Id="rId7" Type="http://schemas.openxmlformats.org/officeDocument/2006/relationships/image" Target="../media/image102.png"/><Relationship Id="rId12" Type="http://schemas.openxmlformats.org/officeDocument/2006/relationships/image" Target="../media/image108.png"/><Relationship Id="rId17" Type="http://schemas.openxmlformats.org/officeDocument/2006/relationships/image" Target="../media/image49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5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7.png"/><Relationship Id="rId24" Type="http://schemas.openxmlformats.org/officeDocument/2006/relationships/image" Target="../media/image93.png"/><Relationship Id="rId32" Type="http://schemas.openxmlformats.org/officeDocument/2006/relationships/image" Target="../media/image111.png"/><Relationship Id="rId5" Type="http://schemas.openxmlformats.org/officeDocument/2006/relationships/image" Target="../media/image100.png"/><Relationship Id="rId15" Type="http://schemas.openxmlformats.org/officeDocument/2006/relationships/image" Target="../media/image13.png"/><Relationship Id="rId23" Type="http://schemas.openxmlformats.org/officeDocument/2006/relationships/image" Target="../media/image54.png"/><Relationship Id="rId28" Type="http://schemas.openxmlformats.org/officeDocument/2006/relationships/image" Target="../media/image97.png"/><Relationship Id="rId10" Type="http://schemas.openxmlformats.org/officeDocument/2006/relationships/image" Target="../media/image106.png"/><Relationship Id="rId19" Type="http://schemas.openxmlformats.org/officeDocument/2006/relationships/image" Target="../media/image50.png"/><Relationship Id="rId31" Type="http://schemas.openxmlformats.org/officeDocument/2006/relationships/image" Target="../media/image11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14" Type="http://schemas.openxmlformats.org/officeDocument/2006/relationships/image" Target="../media/image44.png"/><Relationship Id="rId22" Type="http://schemas.openxmlformats.org/officeDocument/2006/relationships/image" Target="../media/image53.png"/><Relationship Id="rId27" Type="http://schemas.openxmlformats.org/officeDocument/2006/relationships/image" Target="../media/image96.png"/><Relationship Id="rId30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94424" y="5791759"/>
            <a:ext cx="5458036" cy="269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40400" y="7276869"/>
            <a:ext cx="9415449" cy="26919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50532" y="6359591"/>
            <a:ext cx="1714144" cy="4317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5316" y="6692696"/>
            <a:ext cx="1521327" cy="4571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950532" y="7446389"/>
            <a:ext cx="1037966" cy="431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935316" y="7779487"/>
            <a:ext cx="1220275" cy="4571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950109" y="8544172"/>
            <a:ext cx="901666" cy="431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935316" y="8877277"/>
            <a:ext cx="12169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17729" y="5498669"/>
            <a:ext cx="220243" cy="220243"/>
            <a:chOff x="742262" y="5498669"/>
            <a:chExt cx="220243" cy="220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6474" y="5498669"/>
            <a:ext cx="217792" cy="217792"/>
            <a:chOff x="1143517" y="5498669"/>
            <a:chExt cx="217792" cy="21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70517" y="9108427"/>
            <a:ext cx="470990" cy="453201"/>
            <a:chOff x="17163578" y="9108427"/>
            <a:chExt cx="470990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938077" y="8099477"/>
            <a:ext cx="1220275" cy="45713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7E8F4D0-1915-45AC-A50B-013CDF518F09}"/>
              </a:ext>
            </a:extLst>
          </p:cNvPr>
          <p:cNvGrpSpPr/>
          <p:nvPr/>
        </p:nvGrpSpPr>
        <p:grpSpPr>
          <a:xfrm>
            <a:off x="-4513811" y="-2847382"/>
            <a:ext cx="27978728" cy="16692102"/>
            <a:chOff x="931939" y="-1594068"/>
            <a:chExt cx="17087228" cy="10194235"/>
          </a:xfrm>
        </p:grpSpPr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4AACC139-DF0C-4A44-B5E2-DAB30DDDB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3D44E7A0-FEDD-4377-979B-EAC58543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3735" y="4028888"/>
            <a:ext cx="5735185" cy="150905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5DD2DDB-28DD-421C-8066-889C4C3884E1}"/>
              </a:ext>
            </a:extLst>
          </p:cNvPr>
          <p:cNvGrpSpPr/>
          <p:nvPr/>
        </p:nvGrpSpPr>
        <p:grpSpPr>
          <a:xfrm>
            <a:off x="3337987" y="3633604"/>
            <a:ext cx="2868402" cy="3029737"/>
            <a:chOff x="3337987" y="3633604"/>
            <a:chExt cx="2868402" cy="3029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CDF18A-55F4-4C24-A542-CC51E88377A2}"/>
              </a:ext>
            </a:extLst>
          </p:cNvPr>
          <p:cNvGrpSpPr/>
          <p:nvPr/>
        </p:nvGrpSpPr>
        <p:grpSpPr>
          <a:xfrm>
            <a:off x="-14166765" y="5337652"/>
            <a:ext cx="10731786" cy="101911"/>
            <a:chOff x="-609414" y="5185252"/>
            <a:chExt cx="10731786" cy="101911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E3B45818-17FC-4AE1-A2C2-D492BD03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2" name="Object 7">
            <a:extLst>
              <a:ext uri="{FF2B5EF4-FFF2-40B4-BE49-F238E27FC236}">
                <a16:creationId xmlns:a16="http://schemas.microsoft.com/office/drawing/2014/main" id="{A81792F7-A499-46AF-A3D5-C10E9210DFF7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713616" y="4181288"/>
            <a:ext cx="5735185" cy="1509054"/>
          </a:xfrm>
          <a:prstGeom prst="rect">
            <a:avLst/>
          </a:prstGeom>
        </p:spPr>
      </p:pic>
      <p:grpSp>
        <p:nvGrpSpPr>
          <p:cNvPr id="23" name="그룹 1004">
            <a:extLst>
              <a:ext uri="{FF2B5EF4-FFF2-40B4-BE49-F238E27FC236}">
                <a16:creationId xmlns:a16="http://schemas.microsoft.com/office/drawing/2014/main" id="{C1A85B74-A61D-49E8-BFF6-663E022095FF}"/>
              </a:ext>
            </a:extLst>
          </p:cNvPr>
          <p:cNvGrpSpPr/>
          <p:nvPr/>
        </p:nvGrpSpPr>
        <p:grpSpPr>
          <a:xfrm>
            <a:off x="-10219364" y="3786004"/>
            <a:ext cx="2820391" cy="2820391"/>
            <a:chOff x="3337987" y="3633604"/>
            <a:chExt cx="2820391" cy="2820391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C64472C5-B5A7-45B1-AEE6-1BFA7606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25" name="Object 15">
              <a:extLst>
                <a:ext uri="{FF2B5EF4-FFF2-40B4-BE49-F238E27FC236}">
                  <a16:creationId xmlns:a16="http://schemas.microsoft.com/office/drawing/2014/main" id="{9B8D9856-03F5-4E8D-BF6F-01F3DAE1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26" name="Object 17">
            <a:extLst>
              <a:ext uri="{FF2B5EF4-FFF2-40B4-BE49-F238E27FC236}">
                <a16:creationId xmlns:a16="http://schemas.microsoft.com/office/drawing/2014/main" id="{7C74B973-CA3E-460A-9BA5-AADD8DEE33CB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9861765" y="4012614"/>
            <a:ext cx="2510803" cy="2803127"/>
          </a:xfrm>
          <a:prstGeom prst="rect">
            <a:avLst/>
          </a:prstGeom>
        </p:spPr>
      </p:pic>
      <p:grpSp>
        <p:nvGrpSpPr>
          <p:cNvPr id="27" name="그룹 1001">
            <a:extLst>
              <a:ext uri="{FF2B5EF4-FFF2-40B4-BE49-F238E27FC236}">
                <a16:creationId xmlns:a16="http://schemas.microsoft.com/office/drawing/2014/main" id="{59AE3EA9-20E8-4E99-A137-86B6E2C9E0CF}"/>
              </a:ext>
            </a:extLst>
          </p:cNvPr>
          <p:cNvGrpSpPr/>
          <p:nvPr/>
        </p:nvGrpSpPr>
        <p:grpSpPr>
          <a:xfrm>
            <a:off x="21791978" y="-74348"/>
            <a:ext cx="2761905" cy="10739210"/>
            <a:chOff x="16494973" y="-226748"/>
            <a:chExt cx="2761905" cy="10739210"/>
          </a:xfrm>
        </p:grpSpPr>
        <p:pic>
          <p:nvPicPr>
            <p:cNvPr id="28" name="Object 2">
              <a:extLst>
                <a:ext uri="{FF2B5EF4-FFF2-40B4-BE49-F238E27FC236}">
                  <a16:creationId xmlns:a16="http://schemas.microsoft.com/office/drawing/2014/main" id="{386B81AD-551A-43C5-8F0B-AFE365C3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17983199-4410-4348-B334-EEBE45F375EA}"/>
              </a:ext>
            </a:extLst>
          </p:cNvPr>
          <p:cNvGrpSpPr/>
          <p:nvPr/>
        </p:nvGrpSpPr>
        <p:grpSpPr>
          <a:xfrm>
            <a:off x="22460583" y="9260827"/>
            <a:ext cx="453201" cy="453201"/>
            <a:chOff x="17163578" y="9108427"/>
            <a:chExt cx="453201" cy="453201"/>
          </a:xfrm>
        </p:grpSpPr>
        <p:grpSp>
          <p:nvGrpSpPr>
            <p:cNvPr id="30" name="그룹 1006">
              <a:extLst>
                <a:ext uri="{FF2B5EF4-FFF2-40B4-BE49-F238E27FC236}">
                  <a16:creationId xmlns:a16="http://schemas.microsoft.com/office/drawing/2014/main" id="{75FDC0AA-8E91-4954-9CBD-9E8DDB328B90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2" name="Object 20">
                <a:extLst>
                  <a:ext uri="{FF2B5EF4-FFF2-40B4-BE49-F238E27FC236}">
                    <a16:creationId xmlns:a16="http://schemas.microsoft.com/office/drawing/2014/main" id="{EFA92646-4CC7-4B85-AE96-CB55F72F9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3" name="Object 21">
                <a:extLst>
                  <a:ext uri="{FF2B5EF4-FFF2-40B4-BE49-F238E27FC236}">
                    <a16:creationId xmlns:a16="http://schemas.microsoft.com/office/drawing/2014/main" id="{B3CC673D-F5AB-4586-AFFF-C5C330AD9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1" name="Object 23">
              <a:extLst>
                <a:ext uri="{FF2B5EF4-FFF2-40B4-BE49-F238E27FC236}">
                  <a16:creationId xmlns:a16="http://schemas.microsoft.com/office/drawing/2014/main" id="{00ACB48E-9F3E-4201-831D-50F3E8897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34" name="Object 25">
            <a:extLst>
              <a:ext uri="{FF2B5EF4-FFF2-40B4-BE49-F238E27FC236}">
                <a16:creationId xmlns:a16="http://schemas.microsoft.com/office/drawing/2014/main" id="{AB099F9A-1DC8-4858-A173-E8113A89A17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5400000">
            <a:off x="21383720" y="2189840"/>
            <a:ext cx="2665161" cy="43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74106" y="3219348"/>
            <a:ext cx="3222519" cy="6171429"/>
            <a:chOff x="6974106" y="3219348"/>
            <a:chExt cx="3222519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3185" y="343972"/>
              <a:ext cx="6445039" cy="1234285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74106" y="3219348"/>
              <a:ext cx="322251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05406" y="1920111"/>
            <a:ext cx="1615117" cy="585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9059" y="3205411"/>
            <a:ext cx="3716406" cy="5615902"/>
            <a:chOff x="1009059" y="3205411"/>
            <a:chExt cx="3716406" cy="56159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606569" y="640035"/>
              <a:ext cx="7432812" cy="1123180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9059" y="3205411"/>
              <a:ext cx="3716406" cy="56159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54623" y="3219348"/>
            <a:ext cx="3511096" cy="3368368"/>
            <a:chOff x="4854623" y="3219348"/>
            <a:chExt cx="3511096" cy="336836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18933" y="1755022"/>
              <a:ext cx="7022192" cy="673673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4623" y="3219348"/>
              <a:ext cx="3511096" cy="33683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0079" y="5364170"/>
            <a:ext cx="3686310" cy="3448031"/>
            <a:chOff x="8510079" y="5364170"/>
            <a:chExt cx="3686310" cy="344803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1982" y="3865212"/>
              <a:ext cx="7372620" cy="689606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0079" y="5364170"/>
              <a:ext cx="3686310" cy="34480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605409" y="1920107"/>
            <a:ext cx="1558910" cy="58544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21824" y="3257427"/>
            <a:ext cx="3975898" cy="5554775"/>
            <a:chOff x="12321824" y="3257427"/>
            <a:chExt cx="3975898" cy="55547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593387" y="739552"/>
              <a:ext cx="7951796" cy="1110954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21824" y="3257427"/>
              <a:ext cx="3975898" cy="5554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70019" y="3042149"/>
            <a:ext cx="3991695" cy="6414327"/>
            <a:chOff x="3070019" y="3042149"/>
            <a:chExt cx="3991695" cy="64143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715" y="95529"/>
              <a:ext cx="7983390" cy="1282865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70019" y="3042149"/>
              <a:ext cx="3991695" cy="64143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22961" y="4196856"/>
            <a:ext cx="6171429" cy="4104914"/>
            <a:chOff x="7722961" y="4196856"/>
            <a:chExt cx="6171429" cy="41049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5180" y="2412333"/>
              <a:ext cx="12342857" cy="82098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2961" y="4196856"/>
              <a:ext cx="6171429" cy="41049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42606" y="2829493"/>
            <a:ext cx="10809524" cy="7149243"/>
            <a:chOff x="3142606" y="2829493"/>
            <a:chExt cx="10809524" cy="71492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42606" y="2829493"/>
              <a:ext cx="10804685" cy="3972715"/>
              <a:chOff x="3142606" y="2829493"/>
              <a:chExt cx="10804685" cy="39727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2000432" y="1102440"/>
                <a:ext cx="21609370" cy="7945430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42606" y="2829493"/>
                <a:ext cx="10804685" cy="39727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3142606" y="6731117"/>
              <a:ext cx="10804685" cy="3245363"/>
              <a:chOff x="3142606" y="6731117"/>
              <a:chExt cx="10804685" cy="324536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-2047907" y="5320264"/>
                <a:ext cx="21609370" cy="6490727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42606" y="6731117"/>
                <a:ext cx="10804685" cy="32453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45798" y="2829422"/>
            <a:ext cx="12281885" cy="6732206"/>
            <a:chOff x="2545798" y="2829422"/>
            <a:chExt cx="12281885" cy="67322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155724" y="-97261"/>
              <a:ext cx="24563771" cy="134644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45798" y="2829422"/>
              <a:ext cx="12281885" cy="67322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583704" y="2740233"/>
            <a:ext cx="7927327" cy="7108423"/>
            <a:chOff x="4583704" y="2740233"/>
            <a:chExt cx="7927327" cy="71084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84018" y="-350002"/>
              <a:ext cx="15854654" cy="1421684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83704" y="2740233"/>
              <a:ext cx="7927327" cy="71084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0000" y="334451"/>
            <a:ext cx="1367537" cy="1367537"/>
            <a:chOff x="800000" y="334451"/>
            <a:chExt cx="1367537" cy="136753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57342" y="-226748"/>
            <a:ext cx="2761905" cy="10739210"/>
            <a:chOff x="16857342" y="-226748"/>
            <a:chExt cx="2761905" cy="10739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959529" y="4992844"/>
            <a:ext cx="10731786" cy="101911"/>
            <a:chOff x="-4959529" y="4992844"/>
            <a:chExt cx="10731786" cy="101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959529" y="499284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3164" y="373915"/>
            <a:ext cx="5735185" cy="15090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5406" y="1920111"/>
            <a:ext cx="167243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5117" y="3219014"/>
            <a:ext cx="15384502" cy="5471114"/>
            <a:chOff x="855117" y="3219014"/>
            <a:chExt cx="15384502" cy="54711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6480027" y="840564"/>
              <a:ext cx="30769005" cy="1094222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5117" y="3219014"/>
              <a:ext cx="15384502" cy="5471114"/>
            </a:xfrm>
            <a:prstGeom prst="rect">
              <a:avLst/>
            </a:prstGeom>
          </p:spPr>
        </p:pic>
      </p:grpSp>
      <p:pic>
        <p:nvPicPr>
          <p:cNvPr id="27" name="Object 13">
            <a:extLst>
              <a:ext uri="{FF2B5EF4-FFF2-40B4-BE49-F238E27FC236}">
                <a16:creationId xmlns:a16="http://schemas.microsoft.com/office/drawing/2014/main" id="{3086F43B-77F6-4916-B5ED-39CD05E82F30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5400000">
            <a:off x="19542451" y="2043695"/>
            <a:ext cx="2952035" cy="431736"/>
          </a:xfrm>
          <a:prstGeom prst="rect">
            <a:avLst/>
          </a:prstGeom>
        </p:spPr>
      </p:pic>
      <p:grpSp>
        <p:nvGrpSpPr>
          <p:cNvPr id="29" name="그룹 1004">
            <a:extLst>
              <a:ext uri="{FF2B5EF4-FFF2-40B4-BE49-F238E27FC236}">
                <a16:creationId xmlns:a16="http://schemas.microsoft.com/office/drawing/2014/main" id="{8CFF9344-18C8-4E41-A131-8BCC544F5B2A}"/>
              </a:ext>
            </a:extLst>
          </p:cNvPr>
          <p:cNvGrpSpPr/>
          <p:nvPr/>
        </p:nvGrpSpPr>
        <p:grpSpPr>
          <a:xfrm>
            <a:off x="20716464" y="9260827"/>
            <a:ext cx="453201" cy="453201"/>
            <a:chOff x="17163578" y="9108427"/>
            <a:chExt cx="453201" cy="453201"/>
          </a:xfrm>
        </p:grpSpPr>
        <p:grpSp>
          <p:nvGrpSpPr>
            <p:cNvPr id="32" name="그룹 1005">
              <a:extLst>
                <a:ext uri="{FF2B5EF4-FFF2-40B4-BE49-F238E27FC236}">
                  <a16:creationId xmlns:a16="http://schemas.microsoft.com/office/drawing/2014/main" id="{CA89CDB3-398A-4287-BDCB-22A4A9118ED1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4" name="Object 16">
                <a:extLst>
                  <a:ext uri="{FF2B5EF4-FFF2-40B4-BE49-F238E27FC236}">
                    <a16:creationId xmlns:a16="http://schemas.microsoft.com/office/drawing/2014/main" id="{071892B6-3D42-43B6-B8B2-44A2D214D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5" name="Object 17">
                <a:extLst>
                  <a:ext uri="{FF2B5EF4-FFF2-40B4-BE49-F238E27FC236}">
                    <a16:creationId xmlns:a16="http://schemas.microsoft.com/office/drawing/2014/main" id="{A8451FCB-6A53-4552-A4F0-2014DD7EE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3" name="Object 19">
              <a:extLst>
                <a:ext uri="{FF2B5EF4-FFF2-40B4-BE49-F238E27FC236}">
                  <a16:creationId xmlns:a16="http://schemas.microsoft.com/office/drawing/2014/main" id="{1607297B-8C82-4F8A-A299-F15C08CBE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36" name="Object 4">
            <a:extLst>
              <a:ext uri="{FF2B5EF4-FFF2-40B4-BE49-F238E27FC236}">
                <a16:creationId xmlns:a16="http://schemas.microsoft.com/office/drawing/2014/main" id="{E6B9127E-342D-4E32-8FD1-3F8AADB8DED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8539368" y="4028888"/>
            <a:ext cx="6430579" cy="150905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B4320C-E48E-4EE2-A5EE-426532D3F2E4}"/>
              </a:ext>
            </a:extLst>
          </p:cNvPr>
          <p:cNvGrpSpPr/>
          <p:nvPr/>
        </p:nvGrpSpPr>
        <p:grpSpPr>
          <a:xfrm>
            <a:off x="-12045116" y="3633604"/>
            <a:ext cx="2868399" cy="3029731"/>
            <a:chOff x="3337987" y="3633604"/>
            <a:chExt cx="2868399" cy="3029731"/>
          </a:xfrm>
        </p:grpSpPr>
        <p:grpSp>
          <p:nvGrpSpPr>
            <p:cNvPr id="38" name="그룹 1003">
              <a:extLst>
                <a:ext uri="{FF2B5EF4-FFF2-40B4-BE49-F238E27FC236}">
                  <a16:creationId xmlns:a16="http://schemas.microsoft.com/office/drawing/2014/main" id="{4EF554DE-0063-460F-9C98-0110A8E5D7A7}"/>
                </a:ext>
              </a:extLst>
            </p:cNvPr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40" name="Object 9">
                <a:extLst>
                  <a:ext uri="{FF2B5EF4-FFF2-40B4-BE49-F238E27FC236}">
                    <a16:creationId xmlns:a16="http://schemas.microsoft.com/office/drawing/2014/main" id="{F87ADA43-95F8-4E0A-8961-54A77D628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41" name="Object 10">
                <a:extLst>
                  <a:ext uri="{FF2B5EF4-FFF2-40B4-BE49-F238E27FC236}">
                    <a16:creationId xmlns:a16="http://schemas.microsoft.com/office/drawing/2014/main" id="{DD0D7182-7A48-47F7-A6B8-BF7C45AE6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39" name="Object 12">
              <a:extLst>
                <a:ext uri="{FF2B5EF4-FFF2-40B4-BE49-F238E27FC236}">
                  <a16:creationId xmlns:a16="http://schemas.microsoft.com/office/drawing/2014/main" id="{10740240-D0E7-4491-B6C3-DCC00775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11959" y="3860213"/>
              <a:ext cx="2494427" cy="2803122"/>
            </a:xfrm>
            <a:prstGeom prst="rect">
              <a:avLst/>
            </a:prstGeom>
          </p:spPr>
        </p:pic>
      </p:grpSp>
      <p:pic>
        <p:nvPicPr>
          <p:cNvPr id="42" name="Object 2">
            <a:extLst>
              <a:ext uri="{FF2B5EF4-FFF2-40B4-BE49-F238E27FC236}">
                <a16:creationId xmlns:a16="http://schemas.microsoft.com/office/drawing/2014/main" id="{CA4EBBED-9AD3-45CC-8BA1-C2222384AE5A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-6668968" y="5185253"/>
            <a:ext cx="10731786" cy="101911"/>
          </a:xfrm>
          <a:prstGeom prst="rect">
            <a:avLst/>
          </a:prstGeom>
        </p:spPr>
      </p:pic>
      <p:pic>
        <p:nvPicPr>
          <p:cNvPr id="43" name="Object 6">
            <a:extLst>
              <a:ext uri="{FF2B5EF4-FFF2-40B4-BE49-F238E27FC236}">
                <a16:creationId xmlns:a16="http://schemas.microsoft.com/office/drawing/2014/main" id="{BEB35D9D-4100-4AB4-BF6E-106AEA6D2AA3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14692504" y="5250094"/>
            <a:ext cx="10731786" cy="101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3735" y="4028888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344375-B08C-47D4-81EC-73502EE8CEB4}"/>
              </a:ext>
            </a:extLst>
          </p:cNvPr>
          <p:cNvGrpSpPr/>
          <p:nvPr/>
        </p:nvGrpSpPr>
        <p:grpSpPr>
          <a:xfrm>
            <a:off x="3337987" y="3633604"/>
            <a:ext cx="2868399" cy="3029731"/>
            <a:chOff x="3337987" y="3633604"/>
            <a:chExt cx="2868399" cy="30297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1959" y="3860213"/>
              <a:ext cx="2494427" cy="28031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FED954E8-639B-45BC-9496-7766823101B6}"/>
              </a:ext>
            </a:extLst>
          </p:cNvPr>
          <p:cNvGrpSpPr/>
          <p:nvPr/>
        </p:nvGrpSpPr>
        <p:grpSpPr>
          <a:xfrm>
            <a:off x="-16503627" y="334451"/>
            <a:ext cx="1367537" cy="1367537"/>
            <a:chOff x="800000" y="334451"/>
            <a:chExt cx="1367537" cy="1367537"/>
          </a:xfrm>
        </p:grpSpPr>
        <p:grpSp>
          <p:nvGrpSpPr>
            <p:cNvPr id="21" name="그룹 1002">
              <a:extLst>
                <a:ext uri="{FF2B5EF4-FFF2-40B4-BE49-F238E27FC236}">
                  <a16:creationId xmlns:a16="http://schemas.microsoft.com/office/drawing/2014/main" id="{5F1EB64D-1D54-4D03-A09D-9FA7AD658E69}"/>
                </a:ext>
              </a:extLst>
            </p:cNvPr>
            <p:cNvGrpSpPr/>
            <p:nvPr/>
          </p:nvGrpSpPr>
          <p:grpSpPr>
            <a:xfrm>
              <a:off x="800000" y="334451"/>
              <a:ext cx="1367537" cy="1367537"/>
              <a:chOff x="800000" y="334451"/>
              <a:chExt cx="1367537" cy="1367537"/>
            </a:xfrm>
          </p:grpSpPr>
          <p:pic>
            <p:nvPicPr>
              <p:cNvPr id="23" name="Object 3">
                <a:extLst>
                  <a:ext uri="{FF2B5EF4-FFF2-40B4-BE49-F238E27FC236}">
                    <a16:creationId xmlns:a16="http://schemas.microsoft.com/office/drawing/2014/main" id="{AD128283-55F8-45DB-A154-99094A5D4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5493" y="-260056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24" name="Object 4">
                <a:extLst>
                  <a:ext uri="{FF2B5EF4-FFF2-40B4-BE49-F238E27FC236}">
                    <a16:creationId xmlns:a16="http://schemas.microsoft.com/office/drawing/2014/main" id="{184296C7-C9CC-4483-94DF-B5EE25DF4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00000" y="334451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22" name="Object 6">
              <a:extLst>
                <a:ext uri="{FF2B5EF4-FFF2-40B4-BE49-F238E27FC236}">
                  <a16:creationId xmlns:a16="http://schemas.microsoft.com/office/drawing/2014/main" id="{CEDBA419-6A13-4B9A-B110-2882208C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391" y="444328"/>
              <a:ext cx="1217425" cy="1359166"/>
            </a:xfrm>
            <a:prstGeom prst="rect">
              <a:avLst/>
            </a:prstGeom>
          </p:spPr>
        </p:pic>
      </p:grpSp>
      <p:pic>
        <p:nvPicPr>
          <p:cNvPr id="25" name="Object 22">
            <a:extLst>
              <a:ext uri="{FF2B5EF4-FFF2-40B4-BE49-F238E27FC236}">
                <a16:creationId xmlns:a16="http://schemas.microsoft.com/office/drawing/2014/main" id="{A03C117F-6B92-4D43-AA8C-ABE0772C0FE2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5060463" y="373915"/>
            <a:ext cx="5735185" cy="1509054"/>
          </a:xfrm>
          <a:prstGeom prst="rect">
            <a:avLst/>
          </a:prstGeom>
        </p:spPr>
      </p:pic>
      <p:grpSp>
        <p:nvGrpSpPr>
          <p:cNvPr id="26" name="그룹 1007">
            <a:extLst>
              <a:ext uri="{FF2B5EF4-FFF2-40B4-BE49-F238E27FC236}">
                <a16:creationId xmlns:a16="http://schemas.microsoft.com/office/drawing/2014/main" id="{0DE6EAF9-DB84-4ED3-9CC3-200E90695BD7}"/>
              </a:ext>
            </a:extLst>
          </p:cNvPr>
          <p:cNvGrpSpPr/>
          <p:nvPr/>
        </p:nvGrpSpPr>
        <p:grpSpPr>
          <a:xfrm>
            <a:off x="-9920301" y="1855298"/>
            <a:ext cx="2253506" cy="659737"/>
            <a:chOff x="7383326" y="1855298"/>
            <a:chExt cx="2253506" cy="659737"/>
          </a:xfrm>
        </p:grpSpPr>
        <p:pic>
          <p:nvPicPr>
            <p:cNvPr id="27" name="Object 24">
              <a:extLst>
                <a:ext uri="{FF2B5EF4-FFF2-40B4-BE49-F238E27FC236}">
                  <a16:creationId xmlns:a16="http://schemas.microsoft.com/office/drawing/2014/main" id="{2C24E93F-94CD-49BB-AA46-DE6793F3E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2523D2BE-FAD2-48B7-9718-5B8C66A8C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9" name="Object 27">
            <a:extLst>
              <a:ext uri="{FF2B5EF4-FFF2-40B4-BE49-F238E27FC236}">
                <a16:creationId xmlns:a16="http://schemas.microsoft.com/office/drawing/2014/main" id="{6941064E-780A-4534-8EE6-025D73EEE00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9698221" y="1920111"/>
            <a:ext cx="1672430" cy="585441"/>
          </a:xfrm>
          <a:prstGeom prst="rect">
            <a:avLst/>
          </a:prstGeom>
        </p:spPr>
      </p:pic>
      <p:grpSp>
        <p:nvGrpSpPr>
          <p:cNvPr id="30" name="그룹 1008">
            <a:extLst>
              <a:ext uri="{FF2B5EF4-FFF2-40B4-BE49-F238E27FC236}">
                <a16:creationId xmlns:a16="http://schemas.microsoft.com/office/drawing/2014/main" id="{A51707D4-5F81-4540-924B-BFEFBF7D29F9}"/>
              </a:ext>
            </a:extLst>
          </p:cNvPr>
          <p:cNvGrpSpPr/>
          <p:nvPr/>
        </p:nvGrpSpPr>
        <p:grpSpPr>
          <a:xfrm>
            <a:off x="-16448510" y="3219014"/>
            <a:ext cx="15384502" cy="5471114"/>
            <a:chOff x="855117" y="3219014"/>
            <a:chExt cx="15384502" cy="5471114"/>
          </a:xfrm>
        </p:grpSpPr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A26A3698-8C91-4DFF-969A-8F39960F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480027" y="840564"/>
              <a:ext cx="30769005" cy="10942227"/>
            </a:xfrm>
            <a:prstGeom prst="rect">
              <a:avLst/>
            </a:prstGeom>
          </p:spPr>
        </p:pic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51DCAD6C-3525-4515-91E8-03EC5668A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17" y="3219014"/>
              <a:ext cx="15384502" cy="5471114"/>
            </a:xfrm>
            <a:prstGeom prst="rect">
              <a:avLst/>
            </a:prstGeom>
          </p:spPr>
        </p:pic>
      </p:grpSp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7E440C88-2CAE-48DB-B959-78EE085DFC3B}"/>
              </a:ext>
            </a:extLst>
          </p:cNvPr>
          <p:cNvGrpSpPr/>
          <p:nvPr/>
        </p:nvGrpSpPr>
        <p:grpSpPr>
          <a:xfrm>
            <a:off x="19209949" y="-226748"/>
            <a:ext cx="2761905" cy="10739210"/>
            <a:chOff x="16857342" y="-226748"/>
            <a:chExt cx="2761905" cy="10739210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CF011078-485E-47C5-9059-C184FD8D6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857342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id="{F02E543A-3C38-4E33-81F4-BBE6EC157ADB}"/>
              </a:ext>
            </a:extLst>
          </p:cNvPr>
          <p:cNvGrpSpPr/>
          <p:nvPr/>
        </p:nvGrpSpPr>
        <p:grpSpPr>
          <a:xfrm>
            <a:off x="19516185" y="9108427"/>
            <a:ext cx="453201" cy="453201"/>
            <a:chOff x="17163578" y="9108427"/>
            <a:chExt cx="453201" cy="453201"/>
          </a:xfrm>
        </p:grpSpPr>
        <p:grpSp>
          <p:nvGrpSpPr>
            <p:cNvPr id="44" name="그룹 1006">
              <a:extLst>
                <a:ext uri="{FF2B5EF4-FFF2-40B4-BE49-F238E27FC236}">
                  <a16:creationId xmlns:a16="http://schemas.microsoft.com/office/drawing/2014/main" id="{D0E068E8-7384-4E34-B360-AE1E9C9D3A5C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46" name="Object 16">
                <a:extLst>
                  <a:ext uri="{FF2B5EF4-FFF2-40B4-BE49-F238E27FC236}">
                    <a16:creationId xmlns:a16="http://schemas.microsoft.com/office/drawing/2014/main" id="{D89066B6-2CC5-4AC8-839E-4AEBC0217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47" name="Object 17">
                <a:extLst>
                  <a:ext uri="{FF2B5EF4-FFF2-40B4-BE49-F238E27FC236}">
                    <a16:creationId xmlns:a16="http://schemas.microsoft.com/office/drawing/2014/main" id="{AE8659AD-17F2-4F32-A7A4-79BB50D854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45" name="Object 19">
              <a:extLst>
                <a:ext uri="{FF2B5EF4-FFF2-40B4-BE49-F238E27FC236}">
                  <a16:creationId xmlns:a16="http://schemas.microsoft.com/office/drawing/2014/main" id="{46A821F7-1923-4B2B-8CE4-78D17939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48" name="Object 21">
            <a:extLst>
              <a:ext uri="{FF2B5EF4-FFF2-40B4-BE49-F238E27FC236}">
                <a16:creationId xmlns:a16="http://schemas.microsoft.com/office/drawing/2014/main" id="{0102BF36-3C16-4FC0-9CAF-3F91A7C8FBDB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8439322" y="2037440"/>
            <a:ext cx="2665161" cy="431735"/>
          </a:xfrm>
          <a:prstGeom prst="rect">
            <a:avLst/>
          </a:prstGeom>
        </p:spPr>
      </p:pic>
      <p:pic>
        <p:nvPicPr>
          <p:cNvPr id="49" name="Object 12">
            <a:extLst>
              <a:ext uri="{FF2B5EF4-FFF2-40B4-BE49-F238E27FC236}">
                <a16:creationId xmlns:a16="http://schemas.microsoft.com/office/drawing/2014/main" id="{29696029-F9AB-4EB0-871A-316A18460EF3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 rot="16200000">
            <a:off x="-6065237" y="4992845"/>
            <a:ext cx="10731786" cy="101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20907" y="2692236"/>
            <a:ext cx="10452922" cy="7189298"/>
            <a:chOff x="3320907" y="2692236"/>
            <a:chExt cx="10452922" cy="71892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92717" y="-589576"/>
              <a:ext cx="20905843" cy="1437859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0907" y="2692236"/>
              <a:ext cx="10452922" cy="71892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844120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7682" y="5791759"/>
            <a:ext cx="5458036" cy="269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84562" y="7276869"/>
            <a:ext cx="9415449" cy="26919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459" y="6359591"/>
            <a:ext cx="1714144" cy="43173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675" y="6692696"/>
            <a:ext cx="1521327" cy="4571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459" y="7446389"/>
            <a:ext cx="1037966" cy="431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4675" y="7779487"/>
            <a:ext cx="1220275" cy="4571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9882" y="8544172"/>
            <a:ext cx="901666" cy="4317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675" y="8877277"/>
            <a:ext cx="12169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3578" y="9108427"/>
            <a:ext cx="470990" cy="453201"/>
            <a:chOff x="17163578" y="9108427"/>
            <a:chExt cx="470990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1914" y="8099477"/>
            <a:ext cx="1220275" cy="45713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ABC6AB76-5136-4573-B9D0-01F941C2A782}"/>
              </a:ext>
            </a:extLst>
          </p:cNvPr>
          <p:cNvGrpSpPr/>
          <p:nvPr/>
        </p:nvGrpSpPr>
        <p:grpSpPr>
          <a:xfrm>
            <a:off x="931939" y="-1594068"/>
            <a:ext cx="17087228" cy="10194235"/>
            <a:chOff x="931939" y="-1594068"/>
            <a:chExt cx="17087228" cy="10194235"/>
          </a:xfrm>
        </p:grpSpPr>
        <p:pic>
          <p:nvPicPr>
            <p:cNvPr id="29" name="Object 26">
              <a:extLst>
                <a:ext uri="{FF2B5EF4-FFF2-40B4-BE49-F238E27FC236}">
                  <a16:creationId xmlns:a16="http://schemas.microsoft.com/office/drawing/2014/main" id="{B086CABC-2278-4560-8C66-7A6F30F3C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30" name="Object 27">
              <a:extLst>
                <a:ext uri="{FF2B5EF4-FFF2-40B4-BE49-F238E27FC236}">
                  <a16:creationId xmlns:a16="http://schemas.microsoft.com/office/drawing/2014/main" id="{7E0A1293-0D91-4964-A42A-03BB7396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F37A7091-DC7A-47E0-8013-18B91804CB1A}"/>
              </a:ext>
            </a:extLst>
          </p:cNvPr>
          <p:cNvGrpSpPr/>
          <p:nvPr/>
        </p:nvGrpSpPr>
        <p:grpSpPr>
          <a:xfrm>
            <a:off x="-6777297" y="1767458"/>
            <a:ext cx="6081780" cy="1311734"/>
            <a:chOff x="5554960" y="1767458"/>
            <a:chExt cx="6081780" cy="1311734"/>
          </a:xfrm>
        </p:grpSpPr>
        <p:pic>
          <p:nvPicPr>
            <p:cNvPr id="32" name="Object 2">
              <a:extLst>
                <a:ext uri="{FF2B5EF4-FFF2-40B4-BE49-F238E27FC236}">
                  <a16:creationId xmlns:a16="http://schemas.microsoft.com/office/drawing/2014/main" id="{6AF0F716-65CC-4BA2-BD30-6C7675E11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33" name="그룹 1002">
            <a:extLst>
              <a:ext uri="{FF2B5EF4-FFF2-40B4-BE49-F238E27FC236}">
                <a16:creationId xmlns:a16="http://schemas.microsoft.com/office/drawing/2014/main" id="{52D99217-2AE0-4696-A71F-8AE0C8F75B7E}"/>
              </a:ext>
            </a:extLst>
          </p:cNvPr>
          <p:cNvGrpSpPr/>
          <p:nvPr/>
        </p:nvGrpSpPr>
        <p:grpSpPr>
          <a:xfrm>
            <a:off x="-12598924" y="-278139"/>
            <a:ext cx="7485119" cy="10797186"/>
            <a:chOff x="-266667" y="-278139"/>
            <a:chExt cx="7485119" cy="10797186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2E3F6E18-098B-443D-B474-0F3E7FBEA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35" name="Object 6">
              <a:extLst>
                <a:ext uri="{FF2B5EF4-FFF2-40B4-BE49-F238E27FC236}">
                  <a16:creationId xmlns:a16="http://schemas.microsoft.com/office/drawing/2014/main" id="{C05BC6E3-5695-4935-8F3B-C91E22394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36" name="Object 8">
            <a:extLst>
              <a:ext uri="{FF2B5EF4-FFF2-40B4-BE49-F238E27FC236}">
                <a16:creationId xmlns:a16="http://schemas.microsoft.com/office/drawing/2014/main" id="{B76B2274-0045-4F07-A091-E4D35C8B5655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1330817" y="936265"/>
            <a:ext cx="1577456" cy="1293103"/>
          </a:xfrm>
          <a:prstGeom prst="rect">
            <a:avLst/>
          </a:prstGeom>
        </p:spPr>
      </p:pic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6ACE469C-5BC0-48C1-B006-0CD5EACB8A0F}"/>
              </a:ext>
            </a:extLst>
          </p:cNvPr>
          <p:cNvGrpSpPr/>
          <p:nvPr/>
        </p:nvGrpSpPr>
        <p:grpSpPr>
          <a:xfrm>
            <a:off x="-12941671" y="5185252"/>
            <a:ext cx="10731786" cy="101911"/>
            <a:chOff x="-609414" y="5185252"/>
            <a:chExt cx="10731786" cy="101911"/>
          </a:xfrm>
        </p:grpSpPr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E22135B9-764B-4F0D-A152-3EB3E526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84B0A325-083A-4841-A741-5C913502A4A7}"/>
              </a:ext>
            </a:extLst>
          </p:cNvPr>
          <p:cNvGrpSpPr/>
          <p:nvPr/>
        </p:nvGrpSpPr>
        <p:grpSpPr>
          <a:xfrm>
            <a:off x="17754600" y="5250094"/>
            <a:ext cx="10731786" cy="101911"/>
            <a:chOff x="11135267" y="5250094"/>
            <a:chExt cx="10731786" cy="101911"/>
          </a:xfrm>
        </p:grpSpPr>
        <p:pic>
          <p:nvPicPr>
            <p:cNvPr id="40" name="Object 13">
              <a:extLst>
                <a:ext uri="{FF2B5EF4-FFF2-40B4-BE49-F238E27FC236}">
                  <a16:creationId xmlns:a16="http://schemas.microsoft.com/office/drawing/2014/main" id="{BA4E141D-4580-45CA-8619-74F5E91F1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41" name="Object 15">
            <a:extLst>
              <a:ext uri="{FF2B5EF4-FFF2-40B4-BE49-F238E27FC236}">
                <a16:creationId xmlns:a16="http://schemas.microsoft.com/office/drawing/2014/main" id="{167377D7-757D-4D5F-BB1C-BFE4749B18AB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7397998" y="1971687"/>
            <a:ext cx="811052" cy="761886"/>
          </a:xfrm>
          <a:prstGeom prst="rect">
            <a:avLst/>
          </a:prstGeom>
        </p:spPr>
      </p:pic>
      <p:pic>
        <p:nvPicPr>
          <p:cNvPr id="42" name="Object 16">
            <a:extLst>
              <a:ext uri="{FF2B5EF4-FFF2-40B4-BE49-F238E27FC236}">
                <a16:creationId xmlns:a16="http://schemas.microsoft.com/office/drawing/2014/main" id="{8FDC6FAB-ED9A-4DCD-A8DE-BF7C96204F7F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-7397998" y="4006011"/>
            <a:ext cx="811052" cy="761886"/>
          </a:xfrm>
          <a:prstGeom prst="rect">
            <a:avLst/>
          </a:prstGeom>
        </p:spPr>
      </p:pic>
      <p:pic>
        <p:nvPicPr>
          <p:cNvPr id="43" name="Object 17">
            <a:extLst>
              <a:ext uri="{FF2B5EF4-FFF2-40B4-BE49-F238E27FC236}">
                <a16:creationId xmlns:a16="http://schemas.microsoft.com/office/drawing/2014/main" id="{AB93E67C-8648-4311-AB08-CA675401C6ED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7397998" y="6040334"/>
            <a:ext cx="811052" cy="761886"/>
          </a:xfrm>
          <a:prstGeom prst="rect">
            <a:avLst/>
          </a:prstGeom>
        </p:spPr>
      </p:pic>
      <p:pic>
        <p:nvPicPr>
          <p:cNvPr id="44" name="Object 18">
            <a:extLst>
              <a:ext uri="{FF2B5EF4-FFF2-40B4-BE49-F238E27FC236}">
                <a16:creationId xmlns:a16="http://schemas.microsoft.com/office/drawing/2014/main" id="{5017DD7E-DDAA-4A6A-9B83-0A4CC64DC5DE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-7397998" y="8074658"/>
            <a:ext cx="811052" cy="761886"/>
          </a:xfrm>
          <a:prstGeom prst="rect">
            <a:avLst/>
          </a:prstGeom>
        </p:spPr>
      </p:pic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E22AC4D3-C379-4C35-B0C6-E17799CE9E47}"/>
              </a:ext>
            </a:extLst>
          </p:cNvPr>
          <p:cNvGrpSpPr/>
          <p:nvPr/>
        </p:nvGrpSpPr>
        <p:grpSpPr>
          <a:xfrm>
            <a:off x="-7664021" y="2159088"/>
            <a:ext cx="170138" cy="170138"/>
            <a:chOff x="4668236" y="2159088"/>
            <a:chExt cx="170138" cy="170138"/>
          </a:xfrm>
        </p:grpSpPr>
        <p:pic>
          <p:nvPicPr>
            <p:cNvPr id="46" name="Object 20">
              <a:extLst>
                <a:ext uri="{FF2B5EF4-FFF2-40B4-BE49-F238E27FC236}">
                  <a16:creationId xmlns:a16="http://schemas.microsoft.com/office/drawing/2014/main" id="{A012B33B-545E-4D7E-92D2-23244FEFD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47" name="그룹 1006">
            <a:extLst>
              <a:ext uri="{FF2B5EF4-FFF2-40B4-BE49-F238E27FC236}">
                <a16:creationId xmlns:a16="http://schemas.microsoft.com/office/drawing/2014/main" id="{0273A119-8AF0-41EB-A598-BF0224DF2FD0}"/>
              </a:ext>
            </a:extLst>
          </p:cNvPr>
          <p:cNvGrpSpPr/>
          <p:nvPr/>
        </p:nvGrpSpPr>
        <p:grpSpPr>
          <a:xfrm>
            <a:off x="-7664021" y="4194057"/>
            <a:ext cx="170138" cy="170138"/>
            <a:chOff x="4668236" y="4194057"/>
            <a:chExt cx="170138" cy="170138"/>
          </a:xfrm>
        </p:grpSpPr>
        <p:pic>
          <p:nvPicPr>
            <p:cNvPr id="48" name="Object 23">
              <a:extLst>
                <a:ext uri="{FF2B5EF4-FFF2-40B4-BE49-F238E27FC236}">
                  <a16:creationId xmlns:a16="http://schemas.microsoft.com/office/drawing/2014/main" id="{21662BE1-63C8-4B0D-BDB1-847B5DC2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49" name="그룹 1007">
            <a:extLst>
              <a:ext uri="{FF2B5EF4-FFF2-40B4-BE49-F238E27FC236}">
                <a16:creationId xmlns:a16="http://schemas.microsoft.com/office/drawing/2014/main" id="{962EB99A-F140-4487-BF0D-6E439A00FFB4}"/>
              </a:ext>
            </a:extLst>
          </p:cNvPr>
          <p:cNvGrpSpPr/>
          <p:nvPr/>
        </p:nvGrpSpPr>
        <p:grpSpPr>
          <a:xfrm>
            <a:off x="-7654659" y="8262705"/>
            <a:ext cx="170138" cy="170138"/>
            <a:chOff x="4677598" y="8262705"/>
            <a:chExt cx="170138" cy="170138"/>
          </a:xfrm>
        </p:grpSpPr>
        <p:pic>
          <p:nvPicPr>
            <p:cNvPr id="50" name="Object 26">
              <a:extLst>
                <a:ext uri="{FF2B5EF4-FFF2-40B4-BE49-F238E27FC236}">
                  <a16:creationId xmlns:a16="http://schemas.microsoft.com/office/drawing/2014/main" id="{218594E7-1B6E-4987-ADE3-2C4FB8E9D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F285ACFF-7E33-4193-892D-D2053BF06AE3}"/>
              </a:ext>
            </a:extLst>
          </p:cNvPr>
          <p:cNvGrpSpPr/>
          <p:nvPr/>
        </p:nvGrpSpPr>
        <p:grpSpPr>
          <a:xfrm>
            <a:off x="-7654659" y="6190931"/>
            <a:ext cx="170138" cy="170138"/>
            <a:chOff x="4677598" y="6190931"/>
            <a:chExt cx="170138" cy="170138"/>
          </a:xfrm>
        </p:grpSpPr>
        <p:pic>
          <p:nvPicPr>
            <p:cNvPr id="52" name="Object 29">
              <a:extLst>
                <a:ext uri="{FF2B5EF4-FFF2-40B4-BE49-F238E27FC236}">
                  <a16:creationId xmlns:a16="http://schemas.microsoft.com/office/drawing/2014/main" id="{280287C4-C6AE-482E-A2E3-F32CAB6F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53" name="Object 31">
            <a:extLst>
              <a:ext uri="{FF2B5EF4-FFF2-40B4-BE49-F238E27FC236}">
                <a16:creationId xmlns:a16="http://schemas.microsoft.com/office/drawing/2014/main" id="{9FBC2BD9-EE88-41C2-ABE1-6093D423067D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11190031" y="1959382"/>
            <a:ext cx="1082186" cy="533320"/>
          </a:xfrm>
          <a:prstGeom prst="rect">
            <a:avLst/>
          </a:prstGeom>
        </p:spPr>
      </p:pic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BBF38505-8D85-4403-BF2D-1D0A686E2B9E}"/>
              </a:ext>
            </a:extLst>
          </p:cNvPr>
          <p:cNvGrpSpPr/>
          <p:nvPr/>
        </p:nvGrpSpPr>
        <p:grpSpPr>
          <a:xfrm>
            <a:off x="-6777297" y="3736646"/>
            <a:ext cx="6081780" cy="1311734"/>
            <a:chOff x="5554960" y="3736646"/>
            <a:chExt cx="6081780" cy="1311734"/>
          </a:xfrm>
        </p:grpSpPr>
        <p:pic>
          <p:nvPicPr>
            <p:cNvPr id="55" name="Object 33">
              <a:extLst>
                <a:ext uri="{FF2B5EF4-FFF2-40B4-BE49-F238E27FC236}">
                  <a16:creationId xmlns:a16="http://schemas.microsoft.com/office/drawing/2014/main" id="{C38BC8D5-9E57-4155-9327-DFA22AA2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D0660837-CE57-4D2F-86D0-22B051FC40F6}"/>
              </a:ext>
            </a:extLst>
          </p:cNvPr>
          <p:cNvGrpSpPr/>
          <p:nvPr/>
        </p:nvGrpSpPr>
        <p:grpSpPr>
          <a:xfrm>
            <a:off x="-6777297" y="5705835"/>
            <a:ext cx="6081780" cy="1311734"/>
            <a:chOff x="5554960" y="5705835"/>
            <a:chExt cx="6081780" cy="1311734"/>
          </a:xfrm>
        </p:grpSpPr>
        <p:pic>
          <p:nvPicPr>
            <p:cNvPr id="57" name="Object 36">
              <a:extLst>
                <a:ext uri="{FF2B5EF4-FFF2-40B4-BE49-F238E27FC236}">
                  <a16:creationId xmlns:a16="http://schemas.microsoft.com/office/drawing/2014/main" id="{DFCFAC48-6666-4D3B-9185-026E5DF9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DF2AD0D6-5C0C-45BD-8047-F46D3E79DB07}"/>
              </a:ext>
            </a:extLst>
          </p:cNvPr>
          <p:cNvGrpSpPr/>
          <p:nvPr/>
        </p:nvGrpSpPr>
        <p:grpSpPr>
          <a:xfrm>
            <a:off x="-6777297" y="7675023"/>
            <a:ext cx="6081780" cy="1311734"/>
            <a:chOff x="5554960" y="7675023"/>
            <a:chExt cx="6081780" cy="1311734"/>
          </a:xfrm>
        </p:grpSpPr>
        <p:pic>
          <p:nvPicPr>
            <p:cNvPr id="59" name="Object 39">
              <a:extLst>
                <a:ext uri="{FF2B5EF4-FFF2-40B4-BE49-F238E27FC236}">
                  <a16:creationId xmlns:a16="http://schemas.microsoft.com/office/drawing/2014/main" id="{6B956D73-0A3E-4425-B8C2-974BBB885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60" name="Object 42">
            <a:extLst>
              <a:ext uri="{FF2B5EF4-FFF2-40B4-BE49-F238E27FC236}">
                <a16:creationId xmlns:a16="http://schemas.microsoft.com/office/drawing/2014/main" id="{A989AE53-BEF4-42E2-9DCF-2E116D423957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-4674564" y="2004346"/>
            <a:ext cx="2417722" cy="631156"/>
          </a:xfrm>
          <a:prstGeom prst="rect">
            <a:avLst/>
          </a:prstGeom>
        </p:spPr>
      </p:pic>
      <p:pic>
        <p:nvPicPr>
          <p:cNvPr id="61" name="Object 44">
            <a:extLst>
              <a:ext uri="{FF2B5EF4-FFF2-40B4-BE49-F238E27FC236}">
                <a16:creationId xmlns:a16="http://schemas.microsoft.com/office/drawing/2014/main" id="{E6161DF3-0739-4B51-9714-01C442955F93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4674565" y="3973537"/>
            <a:ext cx="2157131" cy="631156"/>
          </a:xfrm>
          <a:prstGeom prst="rect">
            <a:avLst/>
          </a:prstGeom>
        </p:spPr>
      </p:pic>
      <p:pic>
        <p:nvPicPr>
          <p:cNvPr id="62" name="Object 46">
            <a:extLst>
              <a:ext uri="{FF2B5EF4-FFF2-40B4-BE49-F238E27FC236}">
                <a16:creationId xmlns:a16="http://schemas.microsoft.com/office/drawing/2014/main" id="{C1C814A7-2C0A-4F32-A31C-46D6B1B734C2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4674565" y="5942727"/>
            <a:ext cx="2157131" cy="631156"/>
          </a:xfrm>
          <a:prstGeom prst="rect">
            <a:avLst/>
          </a:prstGeom>
        </p:spPr>
      </p:pic>
      <p:pic>
        <p:nvPicPr>
          <p:cNvPr id="63" name="Object 48">
            <a:extLst>
              <a:ext uri="{FF2B5EF4-FFF2-40B4-BE49-F238E27FC236}">
                <a16:creationId xmlns:a16="http://schemas.microsoft.com/office/drawing/2014/main" id="{38AEB8AE-F05D-4D1E-B2BB-35CB04BD5D64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4674564" y="7911918"/>
            <a:ext cx="2417722" cy="631156"/>
          </a:xfrm>
          <a:prstGeom prst="rect">
            <a:avLst/>
          </a:prstGeom>
        </p:spPr>
      </p:pic>
      <p:pic>
        <p:nvPicPr>
          <p:cNvPr id="64" name="Object 49">
            <a:extLst>
              <a:ext uri="{FF2B5EF4-FFF2-40B4-BE49-F238E27FC236}">
                <a16:creationId xmlns:a16="http://schemas.microsoft.com/office/drawing/2014/main" id="{131E40EC-AD35-4812-AC21-7274CAB2A0AB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8951810" y="2046134"/>
            <a:ext cx="1166031" cy="431736"/>
          </a:xfrm>
          <a:prstGeom prst="rect">
            <a:avLst/>
          </a:prstGeom>
        </p:spPr>
      </p:pic>
      <p:pic>
        <p:nvPicPr>
          <p:cNvPr id="65" name="Object 50">
            <a:extLst>
              <a:ext uri="{FF2B5EF4-FFF2-40B4-BE49-F238E27FC236}">
                <a16:creationId xmlns:a16="http://schemas.microsoft.com/office/drawing/2014/main" id="{83328B80-9546-419C-B8D3-396F3623F56D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8951810" y="2374915"/>
            <a:ext cx="1166031" cy="431736"/>
          </a:xfrm>
          <a:prstGeom prst="rect">
            <a:avLst/>
          </a:prstGeom>
        </p:spPr>
      </p:pic>
      <p:grpSp>
        <p:nvGrpSpPr>
          <p:cNvPr id="66" name="그룹 1012">
            <a:extLst>
              <a:ext uri="{FF2B5EF4-FFF2-40B4-BE49-F238E27FC236}">
                <a16:creationId xmlns:a16="http://schemas.microsoft.com/office/drawing/2014/main" id="{E6979017-3459-4B2A-8DD9-CCEE606AAA9A}"/>
              </a:ext>
            </a:extLst>
          </p:cNvPr>
          <p:cNvGrpSpPr/>
          <p:nvPr/>
        </p:nvGrpSpPr>
        <p:grpSpPr>
          <a:xfrm>
            <a:off x="-676469" y="2356617"/>
            <a:ext cx="545455" cy="85756"/>
            <a:chOff x="11655788" y="2356617"/>
            <a:chExt cx="545455" cy="85756"/>
          </a:xfrm>
        </p:grpSpPr>
        <p:pic>
          <p:nvPicPr>
            <p:cNvPr id="67" name="Object 52">
              <a:extLst>
                <a:ext uri="{FF2B5EF4-FFF2-40B4-BE49-F238E27FC236}">
                  <a16:creationId xmlns:a16="http://schemas.microsoft.com/office/drawing/2014/main" id="{E6D73DA2-211B-4F44-8CBC-00F3E80C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pic>
        <p:nvPicPr>
          <p:cNvPr id="68" name="Object 54">
            <a:extLst>
              <a:ext uri="{FF2B5EF4-FFF2-40B4-BE49-F238E27FC236}">
                <a16:creationId xmlns:a16="http://schemas.microsoft.com/office/drawing/2014/main" id="{21A8A5FA-87F7-46A3-9434-42C52DC5C775}"/>
              </a:ext>
            </a:extLst>
          </p:cNvPr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8951387" y="3989982"/>
            <a:ext cx="1348922" cy="431736"/>
          </a:xfrm>
          <a:prstGeom prst="rect">
            <a:avLst/>
          </a:prstGeom>
        </p:spPr>
      </p:pic>
      <p:pic>
        <p:nvPicPr>
          <p:cNvPr id="69" name="Object 55">
            <a:extLst>
              <a:ext uri="{FF2B5EF4-FFF2-40B4-BE49-F238E27FC236}">
                <a16:creationId xmlns:a16="http://schemas.microsoft.com/office/drawing/2014/main" id="{CBB42AC9-40B3-4C79-9843-678028682BF0}"/>
              </a:ext>
            </a:extLst>
          </p:cNvPr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8951810" y="4318763"/>
            <a:ext cx="783535" cy="431736"/>
          </a:xfrm>
          <a:prstGeom prst="rect">
            <a:avLst/>
          </a:prstGeom>
        </p:spPr>
      </p:pic>
      <p:grpSp>
        <p:nvGrpSpPr>
          <p:cNvPr id="70" name="그룹 1013">
            <a:extLst>
              <a:ext uri="{FF2B5EF4-FFF2-40B4-BE49-F238E27FC236}">
                <a16:creationId xmlns:a16="http://schemas.microsoft.com/office/drawing/2014/main" id="{9A2D1253-AFA9-4DF6-9E2D-E54F65841FD3}"/>
              </a:ext>
            </a:extLst>
          </p:cNvPr>
          <p:cNvGrpSpPr/>
          <p:nvPr/>
        </p:nvGrpSpPr>
        <p:grpSpPr>
          <a:xfrm>
            <a:off x="-676469" y="4300464"/>
            <a:ext cx="545455" cy="85756"/>
            <a:chOff x="11655788" y="4300464"/>
            <a:chExt cx="545455" cy="85756"/>
          </a:xfrm>
        </p:grpSpPr>
        <p:pic>
          <p:nvPicPr>
            <p:cNvPr id="71" name="Object 57">
              <a:extLst>
                <a:ext uri="{FF2B5EF4-FFF2-40B4-BE49-F238E27FC236}">
                  <a16:creationId xmlns:a16="http://schemas.microsoft.com/office/drawing/2014/main" id="{6638AF0E-C5E7-4C5F-949A-906D22BAD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pic>
        <p:nvPicPr>
          <p:cNvPr id="72" name="Object 59">
            <a:extLst>
              <a:ext uri="{FF2B5EF4-FFF2-40B4-BE49-F238E27FC236}">
                <a16:creationId xmlns:a16="http://schemas.microsoft.com/office/drawing/2014/main" id="{CF71064F-9A1B-48D2-B07B-947B0A4D23FA}"/>
              </a:ext>
            </a:extLst>
          </p:cNvPr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8970434" y="5995734"/>
            <a:ext cx="1851517" cy="431736"/>
          </a:xfrm>
          <a:prstGeom prst="rect">
            <a:avLst/>
          </a:prstGeom>
        </p:spPr>
      </p:pic>
      <p:pic>
        <p:nvPicPr>
          <p:cNvPr id="73" name="Object 60">
            <a:extLst>
              <a:ext uri="{FF2B5EF4-FFF2-40B4-BE49-F238E27FC236}">
                <a16:creationId xmlns:a16="http://schemas.microsoft.com/office/drawing/2014/main" id="{D90EC388-468F-4CA8-8003-9802F79A3692}"/>
              </a:ext>
            </a:extLst>
          </p:cNvPr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970858" y="6324515"/>
            <a:ext cx="2038752" cy="431736"/>
          </a:xfrm>
          <a:prstGeom prst="rect">
            <a:avLst/>
          </a:prstGeom>
        </p:spPr>
      </p:pic>
      <p:grpSp>
        <p:nvGrpSpPr>
          <p:cNvPr id="74" name="그룹 1014">
            <a:extLst>
              <a:ext uri="{FF2B5EF4-FFF2-40B4-BE49-F238E27FC236}">
                <a16:creationId xmlns:a16="http://schemas.microsoft.com/office/drawing/2014/main" id="{D9888894-7DB3-4307-922C-65690AA8D944}"/>
              </a:ext>
            </a:extLst>
          </p:cNvPr>
          <p:cNvGrpSpPr/>
          <p:nvPr/>
        </p:nvGrpSpPr>
        <p:grpSpPr>
          <a:xfrm>
            <a:off x="-657421" y="6306217"/>
            <a:ext cx="545455" cy="85756"/>
            <a:chOff x="11674836" y="6306217"/>
            <a:chExt cx="545455" cy="85756"/>
          </a:xfrm>
        </p:grpSpPr>
        <p:pic>
          <p:nvPicPr>
            <p:cNvPr id="75" name="Object 62">
              <a:extLst>
                <a:ext uri="{FF2B5EF4-FFF2-40B4-BE49-F238E27FC236}">
                  <a16:creationId xmlns:a16="http://schemas.microsoft.com/office/drawing/2014/main" id="{F8DCF7DC-9BD1-4523-8015-BE66C2FF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pic>
        <p:nvPicPr>
          <p:cNvPr id="76" name="Object 64">
            <a:extLst>
              <a:ext uri="{FF2B5EF4-FFF2-40B4-BE49-F238E27FC236}">
                <a16:creationId xmlns:a16="http://schemas.microsoft.com/office/drawing/2014/main" id="{390C7373-CDB2-4C84-982F-52E3185A2CA9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8970858" y="7966534"/>
            <a:ext cx="1279360" cy="431736"/>
          </a:xfrm>
          <a:prstGeom prst="rect">
            <a:avLst/>
          </a:prstGeom>
        </p:spPr>
      </p:pic>
      <p:pic>
        <p:nvPicPr>
          <p:cNvPr id="77" name="Object 65">
            <a:extLst>
              <a:ext uri="{FF2B5EF4-FFF2-40B4-BE49-F238E27FC236}">
                <a16:creationId xmlns:a16="http://schemas.microsoft.com/office/drawing/2014/main" id="{2C1BCFAC-C4E4-47A6-97B0-C844858382B5}"/>
              </a:ext>
            </a:extLst>
          </p:cNvPr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8970858" y="8295315"/>
            <a:ext cx="1241716" cy="431736"/>
          </a:xfrm>
          <a:prstGeom prst="rect">
            <a:avLst/>
          </a:prstGeom>
        </p:spPr>
      </p:pic>
      <p:grpSp>
        <p:nvGrpSpPr>
          <p:cNvPr id="78" name="그룹 1015">
            <a:extLst>
              <a:ext uri="{FF2B5EF4-FFF2-40B4-BE49-F238E27FC236}">
                <a16:creationId xmlns:a16="http://schemas.microsoft.com/office/drawing/2014/main" id="{3B80A1FD-5583-477D-8FDC-1F949D49C27E}"/>
              </a:ext>
            </a:extLst>
          </p:cNvPr>
          <p:cNvGrpSpPr/>
          <p:nvPr/>
        </p:nvGrpSpPr>
        <p:grpSpPr>
          <a:xfrm>
            <a:off x="-657421" y="8277022"/>
            <a:ext cx="545455" cy="85756"/>
            <a:chOff x="11674836" y="8277022"/>
            <a:chExt cx="545455" cy="85756"/>
          </a:xfrm>
        </p:grpSpPr>
        <p:pic>
          <p:nvPicPr>
            <p:cNvPr id="79" name="Object 67">
              <a:extLst>
                <a:ext uri="{FF2B5EF4-FFF2-40B4-BE49-F238E27FC236}">
                  <a16:creationId xmlns:a16="http://schemas.microsoft.com/office/drawing/2014/main" id="{A3D6E574-AE77-48F5-BF02-834FC69C3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80" name="Object 69">
            <a:extLst>
              <a:ext uri="{FF2B5EF4-FFF2-40B4-BE49-F238E27FC236}">
                <a16:creationId xmlns:a16="http://schemas.microsoft.com/office/drawing/2014/main" id="{0DB18F89-CD4D-4F0C-85FB-FF9EA97EC7E1}"/>
              </a:ext>
            </a:extLst>
          </p:cNvPr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 rot="-5400000">
            <a:off x="22613263" y="1886930"/>
            <a:ext cx="2952035" cy="431736"/>
          </a:xfrm>
          <a:prstGeom prst="rect">
            <a:avLst/>
          </a:prstGeom>
        </p:spPr>
      </p:pic>
      <p:grpSp>
        <p:nvGrpSpPr>
          <p:cNvPr id="81" name="그룹 1016">
            <a:extLst>
              <a:ext uri="{FF2B5EF4-FFF2-40B4-BE49-F238E27FC236}">
                <a16:creationId xmlns:a16="http://schemas.microsoft.com/office/drawing/2014/main" id="{EFA1C239-CA93-4C4C-A809-590009B06EF1}"/>
              </a:ext>
            </a:extLst>
          </p:cNvPr>
          <p:cNvGrpSpPr/>
          <p:nvPr/>
        </p:nvGrpSpPr>
        <p:grpSpPr>
          <a:xfrm>
            <a:off x="23782911" y="9108427"/>
            <a:ext cx="470990" cy="453201"/>
            <a:chOff x="17163578" y="9108427"/>
            <a:chExt cx="470990" cy="453201"/>
          </a:xfrm>
        </p:grpSpPr>
        <p:grpSp>
          <p:nvGrpSpPr>
            <p:cNvPr id="82" name="그룹 1017">
              <a:extLst>
                <a:ext uri="{FF2B5EF4-FFF2-40B4-BE49-F238E27FC236}">
                  <a16:creationId xmlns:a16="http://schemas.microsoft.com/office/drawing/2014/main" id="{CCEA2C08-0CD6-4C7D-9D35-794193F168BB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84" name="Object 72">
                <a:extLst>
                  <a:ext uri="{FF2B5EF4-FFF2-40B4-BE49-F238E27FC236}">
                    <a16:creationId xmlns:a16="http://schemas.microsoft.com/office/drawing/2014/main" id="{AD9488EC-FE21-4531-82EF-1952265E3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5" name="Object 73">
                <a:extLst>
                  <a:ext uri="{FF2B5EF4-FFF2-40B4-BE49-F238E27FC236}">
                    <a16:creationId xmlns:a16="http://schemas.microsoft.com/office/drawing/2014/main" id="{ECD666D4-802C-4881-9EC4-EA496853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83" name="Object 75">
              <a:extLst>
                <a:ext uri="{FF2B5EF4-FFF2-40B4-BE49-F238E27FC236}">
                  <a16:creationId xmlns:a16="http://schemas.microsoft.com/office/drawing/2014/main" id="{435044DA-1471-413A-8C9D-056616058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0210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44120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6445" y="3481114"/>
            <a:ext cx="7575044" cy="4500157"/>
            <a:chOff x="1306445" y="3481114"/>
            <a:chExt cx="7575044" cy="45001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187346" y="1524767"/>
              <a:ext cx="15150088" cy="900031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6445" y="3481114"/>
              <a:ext cx="7575044" cy="45001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42284" y="4999803"/>
            <a:ext cx="6171429" cy="1407030"/>
            <a:chOff x="9542284" y="4999803"/>
            <a:chExt cx="6171429" cy="14070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8409" y="4388126"/>
              <a:ext cx="12342857" cy="281406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2284" y="4999803"/>
              <a:ext cx="6171429" cy="14070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86026" y="2896985"/>
            <a:ext cx="5070865" cy="7049934"/>
            <a:chOff x="3286026" y="2896985"/>
            <a:chExt cx="5070865" cy="70499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1576" y="-296999"/>
              <a:ext cx="10141731" cy="14099867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6026" y="2896985"/>
              <a:ext cx="5070865" cy="7049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03592" y="3036661"/>
            <a:ext cx="2227707" cy="6826331"/>
            <a:chOff x="10903592" y="3036661"/>
            <a:chExt cx="2227707" cy="682633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5144" y="-231099"/>
              <a:ext cx="4455414" cy="1365266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03592" y="3036661"/>
              <a:ext cx="2227707" cy="68263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7072" y="3550800"/>
            <a:ext cx="6962240" cy="2566210"/>
            <a:chOff x="947072" y="3550800"/>
            <a:chExt cx="6962240" cy="25662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66548" y="2435195"/>
              <a:ext cx="13924480" cy="513242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7072" y="3550800"/>
              <a:ext cx="6962240" cy="2566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38512" y="2784153"/>
            <a:ext cx="7533691" cy="7253751"/>
            <a:chOff x="8338512" y="2784153"/>
            <a:chExt cx="7533691" cy="72537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5129" y="-369260"/>
              <a:ext cx="15067383" cy="14507502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38512" y="2784153"/>
              <a:ext cx="7533691" cy="72537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072" y="6415883"/>
            <a:ext cx="6962240" cy="2204522"/>
            <a:chOff x="947072" y="6415883"/>
            <a:chExt cx="6962240" cy="220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390156" y="5457515"/>
              <a:ext cx="13924480" cy="440904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7072" y="6415883"/>
              <a:ext cx="6962240" cy="22045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51211" y="2791648"/>
            <a:ext cx="2170400" cy="6650726"/>
            <a:chOff x="10951211" y="2791648"/>
            <a:chExt cx="2170400" cy="66507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7676" y="-392050"/>
              <a:ext cx="4340800" cy="13301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1211" y="2791648"/>
              <a:ext cx="2170400" cy="6650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66416" y="3550800"/>
            <a:ext cx="6962240" cy="2566210"/>
            <a:chOff x="1766416" y="3550800"/>
            <a:chExt cx="6962240" cy="256621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547204" y="2435195"/>
              <a:ext cx="13924480" cy="51324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66416" y="3550800"/>
              <a:ext cx="6962240" cy="2566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66416" y="6415883"/>
            <a:ext cx="6962240" cy="2204522"/>
            <a:chOff x="1766416" y="6415883"/>
            <a:chExt cx="6962240" cy="22045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570812" y="5457515"/>
              <a:ext cx="13924480" cy="440904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66416" y="6415883"/>
              <a:ext cx="6962240" cy="22045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54945" y="2572709"/>
            <a:ext cx="2762931" cy="575976"/>
            <a:chOff x="10654945" y="2572709"/>
            <a:chExt cx="2762931" cy="5759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1074" y="2322316"/>
              <a:ext cx="5525862" cy="115195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4945" y="2572709"/>
              <a:ext cx="2762931" cy="5759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4945" y="9047040"/>
            <a:ext cx="2762931" cy="575976"/>
            <a:chOff x="10654945" y="9047040"/>
            <a:chExt cx="2762931" cy="57597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11074" y="8796647"/>
              <a:ext cx="5525862" cy="115195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4945" y="9047040"/>
              <a:ext cx="2762931" cy="5759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32050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51211" y="2791648"/>
            <a:ext cx="2170400" cy="6650726"/>
            <a:chOff x="10951211" y="2791648"/>
            <a:chExt cx="2170400" cy="66507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7676" y="-392050"/>
              <a:ext cx="4340800" cy="13301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51211" y="2791648"/>
              <a:ext cx="2170400" cy="66507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54945" y="3137192"/>
            <a:ext cx="2762931" cy="5912018"/>
            <a:chOff x="10654945" y="3137192"/>
            <a:chExt cx="2762931" cy="59120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3820" y="361524"/>
              <a:ext cx="5525862" cy="11824035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54945" y="3137192"/>
              <a:ext cx="2762931" cy="59120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3768" y="2708314"/>
            <a:ext cx="7533691" cy="7253751"/>
            <a:chOff x="1483768" y="2708314"/>
            <a:chExt cx="7533691" cy="72537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809615" y="-445099"/>
              <a:ext cx="15067383" cy="1450750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3768" y="2708314"/>
              <a:ext cx="7533691" cy="72537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77186" y="4467862"/>
            <a:ext cx="6171429" cy="1796061"/>
            <a:chOff x="9977186" y="4467862"/>
            <a:chExt cx="6171429" cy="1796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8703" y="3687063"/>
              <a:ext cx="12342857" cy="359212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7186" y="4467862"/>
              <a:ext cx="6171429" cy="1796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16438" y="5848060"/>
            <a:ext cx="4092924" cy="632776"/>
            <a:chOff x="11016438" y="5848060"/>
            <a:chExt cx="4092924" cy="6327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11278" y="5572975"/>
              <a:ext cx="8185848" cy="126555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16438" y="5848060"/>
              <a:ext cx="4092924" cy="63277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028120" y="1890082"/>
            <a:ext cx="2715156" cy="58544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1713" y="3025694"/>
            <a:ext cx="8266519" cy="6082733"/>
            <a:chOff x="1051713" y="3025694"/>
            <a:chExt cx="8266519" cy="608273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2684518" y="381356"/>
              <a:ext cx="16533038" cy="1216546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1713" y="3025694"/>
              <a:ext cx="8266519" cy="608273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33535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0000" y="4596022"/>
            <a:ext cx="8033972" cy="3165625"/>
            <a:chOff x="800000" y="4596022"/>
            <a:chExt cx="8033972" cy="31656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010361" y="3219835"/>
              <a:ext cx="16067944" cy="63312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0000" y="4596022"/>
              <a:ext cx="8033972" cy="31656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73171" y="3991448"/>
            <a:ext cx="7387496" cy="4402649"/>
            <a:chOff x="9073171" y="3991448"/>
            <a:chExt cx="7387496" cy="440264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66790" y="2077490"/>
              <a:ext cx="14774991" cy="880529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73171" y="3991448"/>
              <a:ext cx="7387496" cy="44026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75187" y="1890082"/>
            <a:ext cx="3211192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4465" y="3341741"/>
            <a:ext cx="9074480" cy="5551590"/>
            <a:chOff x="884465" y="3341741"/>
            <a:chExt cx="9074480" cy="55515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465" y="3341741"/>
              <a:ext cx="9074480" cy="55515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69748" y="4297284"/>
            <a:ext cx="4059307" cy="2917627"/>
            <a:chOff x="11169748" y="4297284"/>
            <a:chExt cx="4059307" cy="29176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30532" y="3028908"/>
              <a:ext cx="8118614" cy="583525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9748" y="4297284"/>
              <a:ext cx="4059307" cy="29176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1" y="1890082"/>
            <a:ext cx="2786727" cy="5854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32242" y="4452046"/>
            <a:ext cx="4059307" cy="2917627"/>
            <a:chOff x="11932242" y="4452046"/>
            <a:chExt cx="4059307" cy="29176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3026" y="3183670"/>
              <a:ext cx="8118614" cy="58352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32242" y="4452046"/>
              <a:ext cx="4059307" cy="29176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99405" y="4665250"/>
            <a:ext cx="3724980" cy="2491219"/>
            <a:chOff x="12099405" y="4665250"/>
            <a:chExt cx="3724980" cy="24912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99521" y="3582245"/>
              <a:ext cx="7449960" cy="498243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9405" y="4665250"/>
              <a:ext cx="3724980" cy="24912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3923" y="3681753"/>
            <a:ext cx="10269148" cy="4571427"/>
            <a:chOff x="1133923" y="3681753"/>
            <a:chExt cx="10269148" cy="45714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3923" y="3681753"/>
              <a:ext cx="10269148" cy="45714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3568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4904" y="2853375"/>
            <a:ext cx="6326842" cy="7091210"/>
            <a:chOff x="1294904" y="2853375"/>
            <a:chExt cx="6326842" cy="70912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5556" y="-279268"/>
              <a:ext cx="12653685" cy="1418242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4904" y="2853375"/>
              <a:ext cx="6326842" cy="7091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09356" y="3932541"/>
            <a:ext cx="8027087" cy="4762847"/>
            <a:chOff x="7809356" y="3932541"/>
            <a:chExt cx="8027087" cy="47628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6690" y="1861995"/>
              <a:ext cx="16054173" cy="952569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09356" y="3932541"/>
              <a:ext cx="8027087" cy="476284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54960" y="1767458"/>
            <a:ext cx="6081780" cy="1311734"/>
            <a:chOff x="5554960" y="1767458"/>
            <a:chExt cx="6081780" cy="13117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-278139"/>
            <a:ext cx="7485119" cy="10797186"/>
            <a:chOff x="-266667" y="-278139"/>
            <a:chExt cx="7485119" cy="107971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440" y="936265"/>
            <a:ext cx="1577456" cy="1293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34259" y="1971687"/>
            <a:ext cx="811052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34259" y="4006011"/>
            <a:ext cx="811052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4259" y="6040334"/>
            <a:ext cx="811052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34259" y="8074658"/>
            <a:ext cx="81105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8236" y="2159088"/>
            <a:ext cx="170138" cy="170138"/>
            <a:chOff x="4668236" y="2159088"/>
            <a:chExt cx="170138" cy="170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68236" y="4194057"/>
            <a:ext cx="170138" cy="170138"/>
            <a:chOff x="4668236" y="4194057"/>
            <a:chExt cx="170138" cy="170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77598" y="8262705"/>
            <a:ext cx="170138" cy="170138"/>
            <a:chOff x="4677598" y="8262705"/>
            <a:chExt cx="170138" cy="1701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77598" y="6190931"/>
            <a:ext cx="170138" cy="170138"/>
            <a:chOff x="4677598" y="6190931"/>
            <a:chExt cx="170138" cy="1701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2226" y="1959382"/>
            <a:ext cx="1082186" cy="53332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554960" y="3736646"/>
            <a:ext cx="6081780" cy="1311734"/>
            <a:chOff x="5554960" y="3736646"/>
            <a:chExt cx="6081780" cy="13117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54960" y="5705835"/>
            <a:ext cx="6081780" cy="1311734"/>
            <a:chOff x="5554960" y="5705835"/>
            <a:chExt cx="6081780" cy="13117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4960" y="7675023"/>
            <a:ext cx="6081780" cy="1311734"/>
            <a:chOff x="5554960" y="7675023"/>
            <a:chExt cx="6081780" cy="131173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7693" y="2004346"/>
            <a:ext cx="2417722" cy="63115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7692" y="3973537"/>
            <a:ext cx="2157131" cy="63115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657692" y="5942727"/>
            <a:ext cx="2157131" cy="63115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7693" y="7911918"/>
            <a:ext cx="2417722" cy="63115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32477" y="2046134"/>
            <a:ext cx="1166031" cy="43173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2477" y="2374915"/>
            <a:ext cx="1166031" cy="4317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655788" y="2356617"/>
            <a:ext cx="545455" cy="85756"/>
            <a:chOff x="11655788" y="2356617"/>
            <a:chExt cx="545455" cy="8575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32054" y="3989982"/>
            <a:ext cx="1348922" cy="43173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32477" y="4318763"/>
            <a:ext cx="783535" cy="4317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655788" y="4300464"/>
            <a:ext cx="545455" cy="85756"/>
            <a:chOff x="11655788" y="4300464"/>
            <a:chExt cx="545455" cy="8575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51101" y="5995734"/>
            <a:ext cx="1851517" cy="43173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51525" y="6324515"/>
            <a:ext cx="2038752" cy="43173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74836" y="6306217"/>
            <a:ext cx="545455" cy="85756"/>
            <a:chOff x="11674836" y="6306217"/>
            <a:chExt cx="545455" cy="8575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51525" y="7966534"/>
            <a:ext cx="1279360" cy="431736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51525" y="8295315"/>
            <a:ext cx="1241716" cy="43173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674836" y="8277022"/>
            <a:ext cx="545455" cy="85756"/>
            <a:chOff x="11674836" y="8277022"/>
            <a:chExt cx="545455" cy="8575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 rot="-5400000">
            <a:off x="15993930" y="1886930"/>
            <a:ext cx="2952035" cy="43173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7163578" y="9108427"/>
            <a:ext cx="470990" cy="453201"/>
            <a:chOff x="17163578" y="9108427"/>
            <a:chExt cx="470990" cy="4532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57" name="Object 1">
            <a:extLst>
              <a:ext uri="{FF2B5EF4-FFF2-40B4-BE49-F238E27FC236}">
                <a16:creationId xmlns:a16="http://schemas.microsoft.com/office/drawing/2014/main" id="{3C6C678D-18B9-4589-9260-7C1294586317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5334000" y="5791759"/>
            <a:ext cx="5458036" cy="2691997"/>
          </a:xfrm>
          <a:prstGeom prst="rect">
            <a:avLst/>
          </a:prstGeom>
        </p:spPr>
      </p:pic>
      <p:pic>
        <p:nvPicPr>
          <p:cNvPr id="59" name="Object 2">
            <a:extLst>
              <a:ext uri="{FF2B5EF4-FFF2-40B4-BE49-F238E27FC236}">
                <a16:creationId xmlns:a16="http://schemas.microsoft.com/office/drawing/2014/main" id="{69C6D248-0F7E-424C-A9DE-5840DEDA577A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8288000" y="7276869"/>
            <a:ext cx="9415449" cy="2691997"/>
          </a:xfrm>
          <a:prstGeom prst="rect">
            <a:avLst/>
          </a:prstGeom>
        </p:spPr>
      </p:pic>
      <p:pic>
        <p:nvPicPr>
          <p:cNvPr id="62" name="Object 3">
            <a:extLst>
              <a:ext uri="{FF2B5EF4-FFF2-40B4-BE49-F238E27FC236}">
                <a16:creationId xmlns:a16="http://schemas.microsoft.com/office/drawing/2014/main" id="{D3D01774-7C82-4294-8523-FE7AF1099CB8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-1841255" y="6359591"/>
            <a:ext cx="1714144" cy="431735"/>
          </a:xfrm>
          <a:prstGeom prst="rect">
            <a:avLst/>
          </a:prstGeom>
        </p:spPr>
      </p:pic>
      <p:pic>
        <p:nvPicPr>
          <p:cNvPr id="64" name="Object 4">
            <a:extLst>
              <a:ext uri="{FF2B5EF4-FFF2-40B4-BE49-F238E27FC236}">
                <a16:creationId xmlns:a16="http://schemas.microsoft.com/office/drawing/2014/main" id="{B93C6C93-6833-4F30-A413-A4EB27BD6B1F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-1826039" y="6692696"/>
            <a:ext cx="1521327" cy="457133"/>
          </a:xfrm>
          <a:prstGeom prst="rect">
            <a:avLst/>
          </a:prstGeom>
        </p:spPr>
      </p:pic>
      <p:pic>
        <p:nvPicPr>
          <p:cNvPr id="67" name="Object 5">
            <a:extLst>
              <a:ext uri="{FF2B5EF4-FFF2-40B4-BE49-F238E27FC236}">
                <a16:creationId xmlns:a16="http://schemas.microsoft.com/office/drawing/2014/main" id="{956186BD-2CC7-496D-8D6F-22E3C817C5C1}"/>
              </a:ext>
            </a:extLst>
          </p:cNvPr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1841255" y="7446389"/>
            <a:ext cx="1037966" cy="431735"/>
          </a:xfrm>
          <a:prstGeom prst="rect">
            <a:avLst/>
          </a:prstGeom>
        </p:spPr>
      </p:pic>
      <p:pic>
        <p:nvPicPr>
          <p:cNvPr id="69" name="Object 6">
            <a:extLst>
              <a:ext uri="{FF2B5EF4-FFF2-40B4-BE49-F238E27FC236}">
                <a16:creationId xmlns:a16="http://schemas.microsoft.com/office/drawing/2014/main" id="{DB79276C-48A2-410C-A31D-63618100A651}"/>
              </a:ext>
            </a:extLst>
          </p:cNvPr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-1826039" y="7779487"/>
            <a:ext cx="1220275" cy="457132"/>
          </a:xfrm>
          <a:prstGeom prst="rect">
            <a:avLst/>
          </a:prstGeom>
        </p:spPr>
      </p:pic>
      <p:pic>
        <p:nvPicPr>
          <p:cNvPr id="71" name="Object 7">
            <a:extLst>
              <a:ext uri="{FF2B5EF4-FFF2-40B4-BE49-F238E27FC236}">
                <a16:creationId xmlns:a16="http://schemas.microsoft.com/office/drawing/2014/main" id="{9611E8E4-8C50-4715-B1DE-ED77DF347BB1}"/>
              </a:ext>
            </a:extLst>
          </p:cNvPr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-1840832" y="8544172"/>
            <a:ext cx="901666" cy="431735"/>
          </a:xfrm>
          <a:prstGeom prst="rect">
            <a:avLst/>
          </a:prstGeom>
        </p:spPr>
      </p:pic>
      <p:pic>
        <p:nvPicPr>
          <p:cNvPr id="72" name="Object 8">
            <a:extLst>
              <a:ext uri="{FF2B5EF4-FFF2-40B4-BE49-F238E27FC236}">
                <a16:creationId xmlns:a16="http://schemas.microsoft.com/office/drawing/2014/main" id="{5853C7A4-396C-45DA-B153-A9A0C2F21F98}"/>
              </a:ext>
            </a:extLst>
          </p:cNvPr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-1826039" y="8877277"/>
            <a:ext cx="1216990" cy="457132"/>
          </a:xfrm>
          <a:prstGeom prst="rect">
            <a:avLst/>
          </a:prstGeom>
        </p:spPr>
      </p:pic>
      <p:grpSp>
        <p:nvGrpSpPr>
          <p:cNvPr id="75" name="그룹 1001">
            <a:extLst>
              <a:ext uri="{FF2B5EF4-FFF2-40B4-BE49-F238E27FC236}">
                <a16:creationId xmlns:a16="http://schemas.microsoft.com/office/drawing/2014/main" id="{C41E55F1-BF33-4FC8-BC73-95D659BCF1F7}"/>
              </a:ext>
            </a:extLst>
          </p:cNvPr>
          <p:cNvGrpSpPr/>
          <p:nvPr/>
        </p:nvGrpSpPr>
        <p:grpSpPr>
          <a:xfrm>
            <a:off x="-1808452" y="5498669"/>
            <a:ext cx="220243" cy="220243"/>
            <a:chOff x="742262" y="5498669"/>
            <a:chExt cx="220243" cy="220243"/>
          </a:xfrm>
        </p:grpSpPr>
        <p:pic>
          <p:nvPicPr>
            <p:cNvPr id="77" name="Object 10">
              <a:extLst>
                <a:ext uri="{FF2B5EF4-FFF2-40B4-BE49-F238E27FC236}">
                  <a16:creationId xmlns:a16="http://schemas.microsoft.com/office/drawing/2014/main" id="{7EF18DFB-F631-424A-8482-53F3ABDF7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78" name="Object 11">
              <a:extLst>
                <a:ext uri="{FF2B5EF4-FFF2-40B4-BE49-F238E27FC236}">
                  <a16:creationId xmlns:a16="http://schemas.microsoft.com/office/drawing/2014/main" id="{CA899F1E-189F-4688-92EE-A2BA84A6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79" name="그룹 1002">
            <a:extLst>
              <a:ext uri="{FF2B5EF4-FFF2-40B4-BE49-F238E27FC236}">
                <a16:creationId xmlns:a16="http://schemas.microsoft.com/office/drawing/2014/main" id="{7B9E38E5-4E51-4673-A47B-19A932C61410}"/>
              </a:ext>
            </a:extLst>
          </p:cNvPr>
          <p:cNvGrpSpPr/>
          <p:nvPr/>
        </p:nvGrpSpPr>
        <p:grpSpPr>
          <a:xfrm>
            <a:off x="-1407197" y="5498669"/>
            <a:ext cx="217792" cy="217792"/>
            <a:chOff x="1143517" y="5498669"/>
            <a:chExt cx="217792" cy="217792"/>
          </a:xfrm>
        </p:grpSpPr>
        <p:pic>
          <p:nvPicPr>
            <p:cNvPr id="80" name="Object 14">
              <a:extLst>
                <a:ext uri="{FF2B5EF4-FFF2-40B4-BE49-F238E27FC236}">
                  <a16:creationId xmlns:a16="http://schemas.microsoft.com/office/drawing/2014/main" id="{F9B3E6DA-32DD-42B1-9CD2-616201CB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81" name="Object 15">
              <a:extLst>
                <a:ext uri="{FF2B5EF4-FFF2-40B4-BE49-F238E27FC236}">
                  <a16:creationId xmlns:a16="http://schemas.microsoft.com/office/drawing/2014/main" id="{60FDAFE5-29DB-4485-B8D7-5DAC82A8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grpSp>
        <p:nvGrpSpPr>
          <p:cNvPr id="82" name="그룹 1003">
            <a:extLst>
              <a:ext uri="{FF2B5EF4-FFF2-40B4-BE49-F238E27FC236}">
                <a16:creationId xmlns:a16="http://schemas.microsoft.com/office/drawing/2014/main" id="{77F78C84-1876-4BC7-A28E-E72BA7ACC561}"/>
              </a:ext>
            </a:extLst>
          </p:cNvPr>
          <p:cNvGrpSpPr/>
          <p:nvPr/>
        </p:nvGrpSpPr>
        <p:grpSpPr>
          <a:xfrm>
            <a:off x="19583400" y="9108427"/>
            <a:ext cx="470990" cy="453201"/>
            <a:chOff x="17163578" y="9108427"/>
            <a:chExt cx="470990" cy="453201"/>
          </a:xfrm>
        </p:grpSpPr>
        <p:grpSp>
          <p:nvGrpSpPr>
            <p:cNvPr id="83" name="그룹 1004">
              <a:extLst>
                <a:ext uri="{FF2B5EF4-FFF2-40B4-BE49-F238E27FC236}">
                  <a16:creationId xmlns:a16="http://schemas.microsoft.com/office/drawing/2014/main" id="{56622955-D049-406F-B5FC-7FAB0E0A27EC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85" name="Object 19">
                <a:extLst>
                  <a:ext uri="{FF2B5EF4-FFF2-40B4-BE49-F238E27FC236}">
                    <a16:creationId xmlns:a16="http://schemas.microsoft.com/office/drawing/2014/main" id="{F532A67B-3668-4729-8D90-7044564BAA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86" name="Object 20">
                <a:extLst>
                  <a:ext uri="{FF2B5EF4-FFF2-40B4-BE49-F238E27FC236}">
                    <a16:creationId xmlns:a16="http://schemas.microsoft.com/office/drawing/2014/main" id="{07A9E56F-7163-4AD1-B564-906D6AD98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84" name="Object 22">
              <a:extLst>
                <a:ext uri="{FF2B5EF4-FFF2-40B4-BE49-F238E27FC236}">
                  <a16:creationId xmlns:a16="http://schemas.microsoft.com/office/drawing/2014/main" id="{95C3818F-67FD-44E5-88F1-7EBEE6EC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7300243" y="9028410"/>
              <a:ext cx="361356" cy="558716"/>
            </a:xfrm>
            <a:prstGeom prst="rect">
              <a:avLst/>
            </a:prstGeom>
          </p:spPr>
        </p:pic>
      </p:grpSp>
      <p:pic>
        <p:nvPicPr>
          <p:cNvPr id="87" name="Object 24">
            <a:extLst>
              <a:ext uri="{FF2B5EF4-FFF2-40B4-BE49-F238E27FC236}">
                <a16:creationId xmlns:a16="http://schemas.microsoft.com/office/drawing/2014/main" id="{ABDA2E00-87D9-4316-9B6C-7596439A1287}"/>
              </a:ext>
            </a:extLst>
          </p:cNvPr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-1828800" y="8099477"/>
            <a:ext cx="1220275" cy="457132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5AFE516A-3804-4935-90DE-4C0593FAAE6E}"/>
              </a:ext>
            </a:extLst>
          </p:cNvPr>
          <p:cNvGrpSpPr/>
          <p:nvPr/>
        </p:nvGrpSpPr>
        <p:grpSpPr>
          <a:xfrm>
            <a:off x="931939" y="-7844889"/>
            <a:ext cx="17087228" cy="10194235"/>
            <a:chOff x="931939" y="-1594068"/>
            <a:chExt cx="17087228" cy="10194235"/>
          </a:xfrm>
        </p:grpSpPr>
        <p:pic>
          <p:nvPicPr>
            <p:cNvPr id="89" name="Object 26">
              <a:extLst>
                <a:ext uri="{FF2B5EF4-FFF2-40B4-BE49-F238E27FC236}">
                  <a16:creationId xmlns:a16="http://schemas.microsoft.com/office/drawing/2014/main" id="{326A72AD-F1DA-49F6-9DA7-0E38F565B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1939" y="-1594068"/>
              <a:ext cx="17087228" cy="10194235"/>
            </a:xfrm>
            <a:prstGeom prst="rect">
              <a:avLst/>
            </a:prstGeom>
          </p:spPr>
        </p:pic>
        <p:pic>
          <p:nvPicPr>
            <p:cNvPr id="90" name="Object 27">
              <a:extLst>
                <a:ext uri="{FF2B5EF4-FFF2-40B4-BE49-F238E27FC236}">
                  <a16:creationId xmlns:a16="http://schemas.microsoft.com/office/drawing/2014/main" id="{77EC8D28-12EB-4450-988A-084856098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871050" y="621795"/>
              <a:ext cx="8543614" cy="5097117"/>
            </a:xfrm>
            <a:prstGeom prst="rect">
              <a:avLst/>
            </a:prstGeom>
          </p:spPr>
        </p:pic>
      </p:grpSp>
      <p:grpSp>
        <p:nvGrpSpPr>
          <p:cNvPr id="98" name="그룹 1001">
            <a:extLst>
              <a:ext uri="{FF2B5EF4-FFF2-40B4-BE49-F238E27FC236}">
                <a16:creationId xmlns:a16="http://schemas.microsoft.com/office/drawing/2014/main" id="{539FF6A8-8CA3-419B-9618-C1AB2325153A}"/>
              </a:ext>
            </a:extLst>
          </p:cNvPr>
          <p:cNvGrpSpPr/>
          <p:nvPr/>
        </p:nvGrpSpPr>
        <p:grpSpPr>
          <a:xfrm>
            <a:off x="-14593757" y="5185252"/>
            <a:ext cx="10731786" cy="101911"/>
            <a:chOff x="-609414" y="5185252"/>
            <a:chExt cx="10731786" cy="101911"/>
          </a:xfrm>
        </p:grpSpPr>
        <p:pic>
          <p:nvPicPr>
            <p:cNvPr id="99" name="Object 2">
              <a:extLst>
                <a:ext uri="{FF2B5EF4-FFF2-40B4-BE49-F238E27FC236}">
                  <a16:creationId xmlns:a16="http://schemas.microsoft.com/office/drawing/2014/main" id="{40110AD5-36F3-42DC-ACA0-3CE6E911A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100" name="Object 4">
            <a:extLst>
              <a:ext uri="{FF2B5EF4-FFF2-40B4-BE49-F238E27FC236}">
                <a16:creationId xmlns:a16="http://schemas.microsoft.com/office/drawing/2014/main" id="{4FC1AC53-CC91-4D64-9069-0173AF7AE100}"/>
              </a:ext>
            </a:extLst>
          </p:cNvPr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-7140608" y="4028888"/>
            <a:ext cx="6430581" cy="1509054"/>
          </a:xfrm>
          <a:prstGeom prst="rect">
            <a:avLst/>
          </a:prstGeom>
        </p:spPr>
      </p:pic>
      <p:grpSp>
        <p:nvGrpSpPr>
          <p:cNvPr id="101" name="그룹 1003">
            <a:extLst>
              <a:ext uri="{FF2B5EF4-FFF2-40B4-BE49-F238E27FC236}">
                <a16:creationId xmlns:a16="http://schemas.microsoft.com/office/drawing/2014/main" id="{8F7788F0-BF15-4910-9D61-DD538D8A97AC}"/>
              </a:ext>
            </a:extLst>
          </p:cNvPr>
          <p:cNvGrpSpPr/>
          <p:nvPr/>
        </p:nvGrpSpPr>
        <p:grpSpPr>
          <a:xfrm>
            <a:off x="-10646356" y="3633604"/>
            <a:ext cx="2820391" cy="2820391"/>
            <a:chOff x="3337987" y="3633604"/>
            <a:chExt cx="2820391" cy="2820391"/>
          </a:xfrm>
        </p:grpSpPr>
        <p:pic>
          <p:nvPicPr>
            <p:cNvPr id="102" name="Object 9">
              <a:extLst>
                <a:ext uri="{FF2B5EF4-FFF2-40B4-BE49-F238E27FC236}">
                  <a16:creationId xmlns:a16="http://schemas.microsoft.com/office/drawing/2014/main" id="{29785368-C05F-4945-B5C6-D553C5E3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103" name="Object 10">
              <a:extLst>
                <a:ext uri="{FF2B5EF4-FFF2-40B4-BE49-F238E27FC236}">
                  <a16:creationId xmlns:a16="http://schemas.microsoft.com/office/drawing/2014/main" id="{DA859DE3-D1FF-4F07-8CB9-C225E6D3A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04" name="Object 12">
            <a:extLst>
              <a:ext uri="{FF2B5EF4-FFF2-40B4-BE49-F238E27FC236}">
                <a16:creationId xmlns:a16="http://schemas.microsoft.com/office/drawing/2014/main" id="{4DE89AFB-66C3-49F0-893D-1DE3CF4CB0B3}"/>
              </a:ext>
            </a:extLst>
          </p:cNvPr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-10288757" y="3860214"/>
            <a:ext cx="2510803" cy="28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0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1584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768" y="2797626"/>
            <a:ext cx="5968092" cy="7180606"/>
            <a:chOff x="1483768" y="2797626"/>
            <a:chExt cx="5968092" cy="71806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110732" y="-403132"/>
              <a:ext cx="11936183" cy="1436121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3768" y="2797626"/>
              <a:ext cx="5968092" cy="7180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94115" y="4768999"/>
            <a:ext cx="8630391" cy="3237860"/>
            <a:chOff x="7794115" y="4768999"/>
            <a:chExt cx="8630391" cy="323786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90260" y="3361408"/>
              <a:ext cx="17260781" cy="647572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4115" y="4768999"/>
              <a:ext cx="8630391" cy="32378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6478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54791" y="4525386"/>
            <a:ext cx="10023249" cy="2865885"/>
            <a:chOff x="3554791" y="4525386"/>
            <a:chExt cx="10023249" cy="28658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269773" y="3279504"/>
              <a:ext cx="20046499" cy="573177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54791" y="4525386"/>
              <a:ext cx="10023249" cy="286588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0065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9590" y="4455621"/>
            <a:ext cx="11585006" cy="3106309"/>
            <a:chOff x="809590" y="4455621"/>
            <a:chExt cx="11585006" cy="31063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80161" y="3105219"/>
              <a:ext cx="23170013" cy="62126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9590" y="4455621"/>
              <a:ext cx="11585006" cy="31063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89306" y="2936999"/>
            <a:ext cx="1955734" cy="6171429"/>
            <a:chOff x="13189306" y="2936999"/>
            <a:chExt cx="1955734" cy="6171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9092" y="-21062"/>
              <a:ext cx="3911469" cy="1234285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89306" y="2936999"/>
              <a:ext cx="1955734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20483" y="2936999"/>
            <a:ext cx="731313" cy="6007465"/>
            <a:chOff x="14320483" y="2936999"/>
            <a:chExt cx="731313" cy="600746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02561" y="-19000"/>
              <a:ext cx="1462625" cy="1201493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20483" y="2936999"/>
              <a:ext cx="731313" cy="60074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9519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738" y="2629791"/>
            <a:ext cx="5004480" cy="7335227"/>
            <a:chOff x="1467738" y="2629791"/>
            <a:chExt cx="5004480" cy="73352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07853" y="-711174"/>
              <a:ext cx="10008960" cy="1467045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738" y="2629791"/>
              <a:ext cx="5004480" cy="73352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41569" y="3704987"/>
            <a:ext cx="8352315" cy="3141332"/>
            <a:chOff x="7741569" y="3704987"/>
            <a:chExt cx="8352315" cy="31413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70451" y="2339360"/>
              <a:ext cx="16704629" cy="628266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1569" y="3704987"/>
              <a:ext cx="8352315" cy="31413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6447" y="3467177"/>
            <a:ext cx="8756496" cy="3571151"/>
            <a:chOff x="7546447" y="3467177"/>
            <a:chExt cx="8756496" cy="35711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01293" y="1914695"/>
              <a:ext cx="17512991" cy="7142302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46447" y="3467177"/>
              <a:ext cx="8756496" cy="35711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32109" y="4850069"/>
            <a:ext cx="1000063" cy="1814960"/>
            <a:chOff x="11332109" y="4850069"/>
            <a:chExt cx="1000063" cy="18149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97353" y="4007864"/>
              <a:ext cx="2000126" cy="362992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32109" y="4850069"/>
              <a:ext cx="1000063" cy="18149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2428" y="2437018"/>
            <a:ext cx="5357539" cy="4597438"/>
            <a:chOff x="1272428" y="2437018"/>
            <a:chExt cx="5357539" cy="45974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106261" y="438380"/>
              <a:ext cx="10715079" cy="919487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2428" y="2437018"/>
              <a:ext cx="5357539" cy="45974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2428" y="7034456"/>
            <a:ext cx="5357539" cy="3120125"/>
            <a:chOff x="1272428" y="7034456"/>
            <a:chExt cx="5357539" cy="31201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1202687" y="5678048"/>
              <a:ext cx="10715079" cy="6240251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2428" y="7034456"/>
              <a:ext cx="5357539" cy="31201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8701" y="1890082"/>
            <a:ext cx="263654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0528" y="3142040"/>
            <a:ext cx="7085275" cy="6349901"/>
            <a:chOff x="870528" y="3142040"/>
            <a:chExt cx="7085275" cy="63499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2257643" y="381557"/>
              <a:ext cx="14170551" cy="1269980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0528" y="3142040"/>
              <a:ext cx="7085275" cy="6349901"/>
            </a:xfrm>
            <a:prstGeom prst="rect">
              <a:avLst/>
            </a:prstGeom>
          </p:spPr>
        </p:pic>
      </p:grpSp>
      <p:pic>
        <p:nvPicPr>
          <p:cNvPr id="2" name="console_intro">
            <a:hlinkClick r:id="" action="ppaction://media"/>
            <a:extLst>
              <a:ext uri="{FF2B5EF4-FFF2-40B4-BE49-F238E27FC236}">
                <a16:creationId xmlns:a16="http://schemas.microsoft.com/office/drawing/2014/main" id="{0D434E67-FBE7-435A-96D6-202E1DEE16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93885" y="4238242"/>
            <a:ext cx="7973657" cy="4515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740163" y="2751421"/>
            <a:ext cx="9614410" cy="6810207"/>
            <a:chOff x="3740163" y="2751421"/>
            <a:chExt cx="9614410" cy="68102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22530" y="-209171"/>
              <a:ext cx="19228819" cy="136204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0163" y="2751421"/>
              <a:ext cx="9614410" cy="68102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820473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05406" y="1920111"/>
            <a:ext cx="182047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88791" y="4349815"/>
            <a:ext cx="13661011" cy="3634345"/>
            <a:chOff x="1888791" y="4349815"/>
            <a:chExt cx="13661011" cy="36343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4704496" y="2769862"/>
              <a:ext cx="27322023" cy="726868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88791" y="4349815"/>
              <a:ext cx="13661011" cy="363434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304788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86947" y="3150322"/>
            <a:ext cx="11358938" cy="6411306"/>
            <a:chOff x="2886947" y="3150322"/>
            <a:chExt cx="11358938" cy="64113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74048" y="363143"/>
              <a:ext cx="22717876" cy="1282261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86947" y="3150322"/>
              <a:ext cx="11358938" cy="64113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0699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82261" y="2793700"/>
            <a:ext cx="9768309" cy="6995418"/>
            <a:chOff x="3682261" y="2793700"/>
            <a:chExt cx="9768309" cy="6995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745293" y="-247409"/>
              <a:ext cx="19536618" cy="1399083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2261" y="2793700"/>
              <a:ext cx="9768309" cy="69954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03387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09653" y="4480984"/>
            <a:ext cx="12477171" cy="1533590"/>
            <a:chOff x="2509653" y="4480984"/>
            <a:chExt cx="12477171" cy="153359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628833" y="3814288"/>
              <a:ext cx="24954341" cy="306718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9653" y="4480984"/>
              <a:ext cx="12477171" cy="15335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3735" y="4028888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EDAB02-D52C-4356-BF0C-B58C3E1CFF83}"/>
              </a:ext>
            </a:extLst>
          </p:cNvPr>
          <p:cNvGrpSpPr/>
          <p:nvPr/>
        </p:nvGrpSpPr>
        <p:grpSpPr>
          <a:xfrm>
            <a:off x="3337987" y="3633604"/>
            <a:ext cx="2868402" cy="3029737"/>
            <a:chOff x="3337987" y="3633604"/>
            <a:chExt cx="2868402" cy="30297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CD0235EF-8B42-4BDD-93B5-D460A635C4A3}"/>
              </a:ext>
            </a:extLst>
          </p:cNvPr>
          <p:cNvGrpSpPr/>
          <p:nvPr/>
        </p:nvGrpSpPr>
        <p:grpSpPr>
          <a:xfrm>
            <a:off x="-6777297" y="1767458"/>
            <a:ext cx="6081780" cy="1311734"/>
            <a:chOff x="5554960" y="1767458"/>
            <a:chExt cx="6081780" cy="1311734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CB246076-E5EC-40C4-A507-973282B0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1767458"/>
              <a:ext cx="6081780" cy="1311734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04A765BB-36A5-4D42-89F0-6DCAE0E6BAEB}"/>
              </a:ext>
            </a:extLst>
          </p:cNvPr>
          <p:cNvGrpSpPr/>
          <p:nvPr/>
        </p:nvGrpSpPr>
        <p:grpSpPr>
          <a:xfrm>
            <a:off x="-12598924" y="-278139"/>
            <a:ext cx="7485119" cy="10797186"/>
            <a:chOff x="-266667" y="-278139"/>
            <a:chExt cx="7485119" cy="10797186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078107AB-D9B6-4127-B878-C5255F8D7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25007" y="-5598196"/>
              <a:ext cx="14970238" cy="21594372"/>
            </a:xfrm>
            <a:prstGeom prst="rect">
              <a:avLst/>
            </a:prstGeom>
          </p:spPr>
        </p:pic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660BF5DA-D015-4BA8-9B94-D44B790F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66667" y="-278139"/>
              <a:ext cx="7485119" cy="10797186"/>
            </a:xfrm>
            <a:prstGeom prst="rect">
              <a:avLst/>
            </a:prstGeom>
          </p:spPr>
        </p:pic>
      </p:grpSp>
      <p:pic>
        <p:nvPicPr>
          <p:cNvPr id="25" name="Object 8">
            <a:extLst>
              <a:ext uri="{FF2B5EF4-FFF2-40B4-BE49-F238E27FC236}">
                <a16:creationId xmlns:a16="http://schemas.microsoft.com/office/drawing/2014/main" id="{2CF2E0AC-4BD3-4EC5-B74F-3AEFDD48159D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1330817" y="936265"/>
            <a:ext cx="1577456" cy="1293103"/>
          </a:xfrm>
          <a:prstGeom prst="rect">
            <a:avLst/>
          </a:prstGeom>
        </p:spPr>
      </p:pic>
      <p:grpSp>
        <p:nvGrpSpPr>
          <p:cNvPr id="26" name="그룹 1003">
            <a:extLst>
              <a:ext uri="{FF2B5EF4-FFF2-40B4-BE49-F238E27FC236}">
                <a16:creationId xmlns:a16="http://schemas.microsoft.com/office/drawing/2014/main" id="{6C3631A5-A0C9-49A0-A1CA-56F5637603CB}"/>
              </a:ext>
            </a:extLst>
          </p:cNvPr>
          <p:cNvGrpSpPr/>
          <p:nvPr/>
        </p:nvGrpSpPr>
        <p:grpSpPr>
          <a:xfrm>
            <a:off x="-12941671" y="5185252"/>
            <a:ext cx="10731786" cy="101911"/>
            <a:chOff x="-609414" y="5185252"/>
            <a:chExt cx="10731786" cy="101911"/>
          </a:xfrm>
        </p:grpSpPr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A178E9B3-6B49-4DC5-BBF3-ABA1F4C58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28" name="Object 15">
            <a:extLst>
              <a:ext uri="{FF2B5EF4-FFF2-40B4-BE49-F238E27FC236}">
                <a16:creationId xmlns:a16="http://schemas.microsoft.com/office/drawing/2014/main" id="{0C17DE61-3829-4410-9481-3C50578D6D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7397998" y="1971687"/>
            <a:ext cx="811052" cy="761886"/>
          </a:xfrm>
          <a:prstGeom prst="rect">
            <a:avLst/>
          </a:prstGeom>
        </p:spPr>
      </p:pic>
      <p:pic>
        <p:nvPicPr>
          <p:cNvPr id="29" name="Object 16">
            <a:extLst>
              <a:ext uri="{FF2B5EF4-FFF2-40B4-BE49-F238E27FC236}">
                <a16:creationId xmlns:a16="http://schemas.microsoft.com/office/drawing/2014/main" id="{42C15129-EDA3-4ABB-AB25-6DE4AE490DE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397998" y="4006011"/>
            <a:ext cx="811052" cy="761886"/>
          </a:xfrm>
          <a:prstGeom prst="rect">
            <a:avLst/>
          </a:prstGeom>
        </p:spPr>
      </p:pic>
      <p:pic>
        <p:nvPicPr>
          <p:cNvPr id="30" name="Object 17">
            <a:extLst>
              <a:ext uri="{FF2B5EF4-FFF2-40B4-BE49-F238E27FC236}">
                <a16:creationId xmlns:a16="http://schemas.microsoft.com/office/drawing/2014/main" id="{DF706F52-0F1E-453F-9D9D-B2CC6426977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397998" y="6040334"/>
            <a:ext cx="811052" cy="761886"/>
          </a:xfrm>
          <a:prstGeom prst="rect">
            <a:avLst/>
          </a:prstGeom>
        </p:spPr>
      </p:pic>
      <p:pic>
        <p:nvPicPr>
          <p:cNvPr id="31" name="Object 18">
            <a:extLst>
              <a:ext uri="{FF2B5EF4-FFF2-40B4-BE49-F238E27FC236}">
                <a16:creationId xmlns:a16="http://schemas.microsoft.com/office/drawing/2014/main" id="{E0DF6C5A-0B92-4326-80A9-AF614611625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397998" y="8074658"/>
            <a:ext cx="811052" cy="761886"/>
          </a:xfrm>
          <a:prstGeom prst="rect">
            <a:avLst/>
          </a:prstGeom>
        </p:spPr>
      </p:pic>
      <p:grpSp>
        <p:nvGrpSpPr>
          <p:cNvPr id="32" name="그룹 1005">
            <a:extLst>
              <a:ext uri="{FF2B5EF4-FFF2-40B4-BE49-F238E27FC236}">
                <a16:creationId xmlns:a16="http://schemas.microsoft.com/office/drawing/2014/main" id="{17F432DD-B94A-4E8E-AE21-7DD59CE87C6F}"/>
              </a:ext>
            </a:extLst>
          </p:cNvPr>
          <p:cNvGrpSpPr/>
          <p:nvPr/>
        </p:nvGrpSpPr>
        <p:grpSpPr>
          <a:xfrm>
            <a:off x="-7664021" y="2159088"/>
            <a:ext cx="170138" cy="170138"/>
            <a:chOff x="4668236" y="2159088"/>
            <a:chExt cx="170138" cy="170138"/>
          </a:xfrm>
        </p:grpSpPr>
        <p:pic>
          <p:nvPicPr>
            <p:cNvPr id="33" name="Object 20">
              <a:extLst>
                <a:ext uri="{FF2B5EF4-FFF2-40B4-BE49-F238E27FC236}">
                  <a16:creationId xmlns:a16="http://schemas.microsoft.com/office/drawing/2014/main" id="{29632B56-02B4-4971-B55C-E4BBEDD7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8236" y="2159088"/>
              <a:ext cx="170138" cy="170138"/>
            </a:xfrm>
            <a:prstGeom prst="rect">
              <a:avLst/>
            </a:prstGeom>
          </p:spPr>
        </p:pic>
      </p:grpSp>
      <p:grpSp>
        <p:nvGrpSpPr>
          <p:cNvPr id="34" name="그룹 1006">
            <a:extLst>
              <a:ext uri="{FF2B5EF4-FFF2-40B4-BE49-F238E27FC236}">
                <a16:creationId xmlns:a16="http://schemas.microsoft.com/office/drawing/2014/main" id="{EDAF7407-26AB-4EDA-B4E7-BC3FACC21122}"/>
              </a:ext>
            </a:extLst>
          </p:cNvPr>
          <p:cNvGrpSpPr/>
          <p:nvPr/>
        </p:nvGrpSpPr>
        <p:grpSpPr>
          <a:xfrm>
            <a:off x="-7664021" y="4194057"/>
            <a:ext cx="170138" cy="170138"/>
            <a:chOff x="4668236" y="4194057"/>
            <a:chExt cx="170138" cy="170138"/>
          </a:xfrm>
        </p:grpSpPr>
        <p:pic>
          <p:nvPicPr>
            <p:cNvPr id="35" name="Object 23">
              <a:extLst>
                <a:ext uri="{FF2B5EF4-FFF2-40B4-BE49-F238E27FC236}">
                  <a16:creationId xmlns:a16="http://schemas.microsoft.com/office/drawing/2014/main" id="{ED97053B-2856-4695-BE1F-6B0E981D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68236" y="4194057"/>
              <a:ext cx="170138" cy="170138"/>
            </a:xfrm>
            <a:prstGeom prst="rect">
              <a:avLst/>
            </a:prstGeom>
          </p:spPr>
        </p:pic>
      </p:grpSp>
      <p:grpSp>
        <p:nvGrpSpPr>
          <p:cNvPr id="36" name="그룹 1007">
            <a:extLst>
              <a:ext uri="{FF2B5EF4-FFF2-40B4-BE49-F238E27FC236}">
                <a16:creationId xmlns:a16="http://schemas.microsoft.com/office/drawing/2014/main" id="{8CC09F04-526C-43A9-B4D8-6C22C6579219}"/>
              </a:ext>
            </a:extLst>
          </p:cNvPr>
          <p:cNvGrpSpPr/>
          <p:nvPr/>
        </p:nvGrpSpPr>
        <p:grpSpPr>
          <a:xfrm>
            <a:off x="-7654659" y="8262705"/>
            <a:ext cx="170138" cy="170138"/>
            <a:chOff x="4677598" y="8262705"/>
            <a:chExt cx="170138" cy="170138"/>
          </a:xfrm>
        </p:grpSpPr>
        <p:pic>
          <p:nvPicPr>
            <p:cNvPr id="37" name="Object 26">
              <a:extLst>
                <a:ext uri="{FF2B5EF4-FFF2-40B4-BE49-F238E27FC236}">
                  <a16:creationId xmlns:a16="http://schemas.microsoft.com/office/drawing/2014/main" id="{A36FBBCE-6D98-4646-A867-547CFB11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77598" y="8262705"/>
              <a:ext cx="170138" cy="170138"/>
            </a:xfrm>
            <a:prstGeom prst="rect">
              <a:avLst/>
            </a:prstGeom>
          </p:spPr>
        </p:pic>
      </p:grpSp>
      <p:grpSp>
        <p:nvGrpSpPr>
          <p:cNvPr id="38" name="그룹 1008">
            <a:extLst>
              <a:ext uri="{FF2B5EF4-FFF2-40B4-BE49-F238E27FC236}">
                <a16:creationId xmlns:a16="http://schemas.microsoft.com/office/drawing/2014/main" id="{EC836834-7157-48A3-86B8-2E5496E2E14C}"/>
              </a:ext>
            </a:extLst>
          </p:cNvPr>
          <p:cNvGrpSpPr/>
          <p:nvPr/>
        </p:nvGrpSpPr>
        <p:grpSpPr>
          <a:xfrm>
            <a:off x="-7654659" y="6190931"/>
            <a:ext cx="170138" cy="170138"/>
            <a:chOff x="4677598" y="6190931"/>
            <a:chExt cx="170138" cy="170138"/>
          </a:xfrm>
        </p:grpSpPr>
        <p:pic>
          <p:nvPicPr>
            <p:cNvPr id="39" name="Object 29">
              <a:extLst>
                <a:ext uri="{FF2B5EF4-FFF2-40B4-BE49-F238E27FC236}">
                  <a16:creationId xmlns:a16="http://schemas.microsoft.com/office/drawing/2014/main" id="{880018FD-8073-4618-B7E8-4B28D332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77598" y="6190931"/>
              <a:ext cx="170138" cy="170138"/>
            </a:xfrm>
            <a:prstGeom prst="rect">
              <a:avLst/>
            </a:prstGeom>
          </p:spPr>
        </p:pic>
      </p:grpSp>
      <p:pic>
        <p:nvPicPr>
          <p:cNvPr id="40" name="Object 31">
            <a:extLst>
              <a:ext uri="{FF2B5EF4-FFF2-40B4-BE49-F238E27FC236}">
                <a16:creationId xmlns:a16="http://schemas.microsoft.com/office/drawing/2014/main" id="{9581F9BB-4110-4DB7-81D7-C82BD198019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1190031" y="1959382"/>
            <a:ext cx="1082186" cy="533320"/>
          </a:xfrm>
          <a:prstGeom prst="rect">
            <a:avLst/>
          </a:prstGeom>
        </p:spPr>
      </p:pic>
      <p:grpSp>
        <p:nvGrpSpPr>
          <p:cNvPr id="41" name="그룹 1009">
            <a:extLst>
              <a:ext uri="{FF2B5EF4-FFF2-40B4-BE49-F238E27FC236}">
                <a16:creationId xmlns:a16="http://schemas.microsoft.com/office/drawing/2014/main" id="{2D3D4976-550A-4330-99FD-6D6CE065D23D}"/>
              </a:ext>
            </a:extLst>
          </p:cNvPr>
          <p:cNvGrpSpPr/>
          <p:nvPr/>
        </p:nvGrpSpPr>
        <p:grpSpPr>
          <a:xfrm>
            <a:off x="-6777297" y="3736646"/>
            <a:ext cx="6081780" cy="1311734"/>
            <a:chOff x="5554960" y="3736646"/>
            <a:chExt cx="6081780" cy="1311734"/>
          </a:xfrm>
        </p:grpSpPr>
        <p:pic>
          <p:nvPicPr>
            <p:cNvPr id="42" name="Object 33">
              <a:extLst>
                <a:ext uri="{FF2B5EF4-FFF2-40B4-BE49-F238E27FC236}">
                  <a16:creationId xmlns:a16="http://schemas.microsoft.com/office/drawing/2014/main" id="{774C7CF5-8CDD-4420-8DB1-822F6F15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3736646"/>
              <a:ext cx="6081780" cy="1311734"/>
            </a:xfrm>
            <a:prstGeom prst="rect">
              <a:avLst/>
            </a:prstGeom>
          </p:spPr>
        </p:pic>
      </p:grpSp>
      <p:grpSp>
        <p:nvGrpSpPr>
          <p:cNvPr id="43" name="그룹 1010">
            <a:extLst>
              <a:ext uri="{FF2B5EF4-FFF2-40B4-BE49-F238E27FC236}">
                <a16:creationId xmlns:a16="http://schemas.microsoft.com/office/drawing/2014/main" id="{3F52B8C6-AFBC-44BA-B456-E9FF2D442653}"/>
              </a:ext>
            </a:extLst>
          </p:cNvPr>
          <p:cNvGrpSpPr/>
          <p:nvPr/>
        </p:nvGrpSpPr>
        <p:grpSpPr>
          <a:xfrm>
            <a:off x="-6777297" y="5705835"/>
            <a:ext cx="6081780" cy="1311734"/>
            <a:chOff x="5554960" y="5705835"/>
            <a:chExt cx="6081780" cy="1311734"/>
          </a:xfrm>
        </p:grpSpPr>
        <p:pic>
          <p:nvPicPr>
            <p:cNvPr id="44" name="Object 36">
              <a:extLst>
                <a:ext uri="{FF2B5EF4-FFF2-40B4-BE49-F238E27FC236}">
                  <a16:creationId xmlns:a16="http://schemas.microsoft.com/office/drawing/2014/main" id="{F2DC1AAD-ACA8-41FD-AA79-C1FE063FA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5705835"/>
              <a:ext cx="6081780" cy="1311734"/>
            </a:xfrm>
            <a:prstGeom prst="rect">
              <a:avLst/>
            </a:prstGeom>
          </p:spPr>
        </p:pic>
      </p:grpSp>
      <p:grpSp>
        <p:nvGrpSpPr>
          <p:cNvPr id="45" name="그룹 1011">
            <a:extLst>
              <a:ext uri="{FF2B5EF4-FFF2-40B4-BE49-F238E27FC236}">
                <a16:creationId xmlns:a16="http://schemas.microsoft.com/office/drawing/2014/main" id="{0F260EC3-6DAA-4804-863C-7E458CCF8682}"/>
              </a:ext>
            </a:extLst>
          </p:cNvPr>
          <p:cNvGrpSpPr/>
          <p:nvPr/>
        </p:nvGrpSpPr>
        <p:grpSpPr>
          <a:xfrm>
            <a:off x="-6777297" y="7675023"/>
            <a:ext cx="6081780" cy="1311734"/>
            <a:chOff x="5554960" y="7675023"/>
            <a:chExt cx="6081780" cy="1311734"/>
          </a:xfrm>
        </p:grpSpPr>
        <p:pic>
          <p:nvPicPr>
            <p:cNvPr id="46" name="Object 39">
              <a:extLst>
                <a:ext uri="{FF2B5EF4-FFF2-40B4-BE49-F238E27FC236}">
                  <a16:creationId xmlns:a16="http://schemas.microsoft.com/office/drawing/2014/main" id="{AEE40886-2FBE-459E-A6AC-2A824AB0A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4960" y="7675023"/>
              <a:ext cx="6081780" cy="1311734"/>
            </a:xfrm>
            <a:prstGeom prst="rect">
              <a:avLst/>
            </a:prstGeom>
          </p:spPr>
        </p:pic>
      </p:grpSp>
      <p:pic>
        <p:nvPicPr>
          <p:cNvPr id="47" name="Object 42">
            <a:extLst>
              <a:ext uri="{FF2B5EF4-FFF2-40B4-BE49-F238E27FC236}">
                <a16:creationId xmlns:a16="http://schemas.microsoft.com/office/drawing/2014/main" id="{13C580A6-DC00-499D-B15D-7334E5C2AE6A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4674564" y="2004346"/>
            <a:ext cx="2417722" cy="631156"/>
          </a:xfrm>
          <a:prstGeom prst="rect">
            <a:avLst/>
          </a:prstGeom>
        </p:spPr>
      </p:pic>
      <p:pic>
        <p:nvPicPr>
          <p:cNvPr id="48" name="Object 44">
            <a:extLst>
              <a:ext uri="{FF2B5EF4-FFF2-40B4-BE49-F238E27FC236}">
                <a16:creationId xmlns:a16="http://schemas.microsoft.com/office/drawing/2014/main" id="{18D2CEC0-483F-4707-9B01-40D49CE00E92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674565" y="3973537"/>
            <a:ext cx="2157131" cy="631156"/>
          </a:xfrm>
          <a:prstGeom prst="rect">
            <a:avLst/>
          </a:prstGeom>
        </p:spPr>
      </p:pic>
      <p:pic>
        <p:nvPicPr>
          <p:cNvPr id="49" name="Object 46">
            <a:extLst>
              <a:ext uri="{FF2B5EF4-FFF2-40B4-BE49-F238E27FC236}">
                <a16:creationId xmlns:a16="http://schemas.microsoft.com/office/drawing/2014/main" id="{E9EDC25C-F1EC-49FA-9BAE-AE3DADBB313F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4674565" y="5942727"/>
            <a:ext cx="2157131" cy="631156"/>
          </a:xfrm>
          <a:prstGeom prst="rect">
            <a:avLst/>
          </a:prstGeom>
        </p:spPr>
      </p:pic>
      <p:pic>
        <p:nvPicPr>
          <p:cNvPr id="50" name="Object 48">
            <a:extLst>
              <a:ext uri="{FF2B5EF4-FFF2-40B4-BE49-F238E27FC236}">
                <a16:creationId xmlns:a16="http://schemas.microsoft.com/office/drawing/2014/main" id="{88FD287D-774A-44CB-B66E-8E8FF5A3EDF8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4674564" y="7911918"/>
            <a:ext cx="2417722" cy="631156"/>
          </a:xfrm>
          <a:prstGeom prst="rect">
            <a:avLst/>
          </a:prstGeom>
        </p:spPr>
      </p:pic>
      <p:grpSp>
        <p:nvGrpSpPr>
          <p:cNvPr id="51" name="그룹 1012">
            <a:extLst>
              <a:ext uri="{FF2B5EF4-FFF2-40B4-BE49-F238E27FC236}">
                <a16:creationId xmlns:a16="http://schemas.microsoft.com/office/drawing/2014/main" id="{64BAC4E7-48F8-49B4-A268-9A2ADFCE6739}"/>
              </a:ext>
            </a:extLst>
          </p:cNvPr>
          <p:cNvGrpSpPr/>
          <p:nvPr/>
        </p:nvGrpSpPr>
        <p:grpSpPr>
          <a:xfrm>
            <a:off x="-676469" y="2356617"/>
            <a:ext cx="545455" cy="85756"/>
            <a:chOff x="11655788" y="2356617"/>
            <a:chExt cx="545455" cy="85756"/>
          </a:xfrm>
        </p:grpSpPr>
        <p:pic>
          <p:nvPicPr>
            <p:cNvPr id="52" name="Object 52">
              <a:extLst>
                <a:ext uri="{FF2B5EF4-FFF2-40B4-BE49-F238E27FC236}">
                  <a16:creationId xmlns:a16="http://schemas.microsoft.com/office/drawing/2014/main" id="{AEE2DB10-D53D-4F20-A1BC-F1993C1B0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55788" y="2356617"/>
              <a:ext cx="545455" cy="85756"/>
            </a:xfrm>
            <a:prstGeom prst="rect">
              <a:avLst/>
            </a:prstGeom>
          </p:spPr>
        </p:pic>
      </p:grpSp>
      <p:grpSp>
        <p:nvGrpSpPr>
          <p:cNvPr id="53" name="그룹 1013">
            <a:extLst>
              <a:ext uri="{FF2B5EF4-FFF2-40B4-BE49-F238E27FC236}">
                <a16:creationId xmlns:a16="http://schemas.microsoft.com/office/drawing/2014/main" id="{81363071-049F-4BFE-94A0-B59BDDE699B0}"/>
              </a:ext>
            </a:extLst>
          </p:cNvPr>
          <p:cNvGrpSpPr/>
          <p:nvPr/>
        </p:nvGrpSpPr>
        <p:grpSpPr>
          <a:xfrm>
            <a:off x="-676469" y="4300464"/>
            <a:ext cx="545455" cy="85756"/>
            <a:chOff x="11655788" y="4300464"/>
            <a:chExt cx="545455" cy="85756"/>
          </a:xfrm>
        </p:grpSpPr>
        <p:pic>
          <p:nvPicPr>
            <p:cNvPr id="54" name="Object 57">
              <a:extLst>
                <a:ext uri="{FF2B5EF4-FFF2-40B4-BE49-F238E27FC236}">
                  <a16:creationId xmlns:a16="http://schemas.microsoft.com/office/drawing/2014/main" id="{9B2CB842-008D-4C05-A696-A5D910A9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55788" y="4300464"/>
              <a:ext cx="545455" cy="85756"/>
            </a:xfrm>
            <a:prstGeom prst="rect">
              <a:avLst/>
            </a:prstGeom>
          </p:spPr>
        </p:pic>
      </p:grp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8A8C59D4-77C6-46A8-B63F-4DF08A8DDC3B}"/>
              </a:ext>
            </a:extLst>
          </p:cNvPr>
          <p:cNvGrpSpPr/>
          <p:nvPr/>
        </p:nvGrpSpPr>
        <p:grpSpPr>
          <a:xfrm>
            <a:off x="-657421" y="6306217"/>
            <a:ext cx="545455" cy="85756"/>
            <a:chOff x="11674836" y="6306217"/>
            <a:chExt cx="545455" cy="85756"/>
          </a:xfrm>
        </p:grpSpPr>
        <p:pic>
          <p:nvPicPr>
            <p:cNvPr id="56" name="Object 62">
              <a:extLst>
                <a:ext uri="{FF2B5EF4-FFF2-40B4-BE49-F238E27FC236}">
                  <a16:creationId xmlns:a16="http://schemas.microsoft.com/office/drawing/2014/main" id="{710DB02B-A0F0-4038-8BF3-8F501C42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74836" y="6306217"/>
              <a:ext cx="545455" cy="85756"/>
            </a:xfrm>
            <a:prstGeom prst="rect">
              <a:avLst/>
            </a:prstGeom>
          </p:spPr>
        </p:pic>
      </p:grpSp>
      <p:grpSp>
        <p:nvGrpSpPr>
          <p:cNvPr id="57" name="그룹 1015">
            <a:extLst>
              <a:ext uri="{FF2B5EF4-FFF2-40B4-BE49-F238E27FC236}">
                <a16:creationId xmlns:a16="http://schemas.microsoft.com/office/drawing/2014/main" id="{63020B55-D141-4AEA-A8D8-9D4CD904FF32}"/>
              </a:ext>
            </a:extLst>
          </p:cNvPr>
          <p:cNvGrpSpPr/>
          <p:nvPr/>
        </p:nvGrpSpPr>
        <p:grpSpPr>
          <a:xfrm>
            <a:off x="-657421" y="8277022"/>
            <a:ext cx="545455" cy="85756"/>
            <a:chOff x="11674836" y="8277022"/>
            <a:chExt cx="545455" cy="85756"/>
          </a:xfrm>
        </p:grpSpPr>
        <p:pic>
          <p:nvPicPr>
            <p:cNvPr id="58" name="Object 67">
              <a:extLst>
                <a:ext uri="{FF2B5EF4-FFF2-40B4-BE49-F238E27FC236}">
                  <a16:creationId xmlns:a16="http://schemas.microsoft.com/office/drawing/2014/main" id="{63408450-08A6-4BD4-BC0D-ED0E155E3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74836" y="8277022"/>
              <a:ext cx="545455" cy="85756"/>
            </a:xfrm>
            <a:prstGeom prst="rect">
              <a:avLst/>
            </a:prstGeom>
          </p:spPr>
        </p:pic>
      </p:grpSp>
      <p:pic>
        <p:nvPicPr>
          <p:cNvPr id="73" name="Object 49">
            <a:extLst>
              <a:ext uri="{FF2B5EF4-FFF2-40B4-BE49-F238E27FC236}">
                <a16:creationId xmlns:a16="http://schemas.microsoft.com/office/drawing/2014/main" id="{AE04C13A-9E88-4AB1-A563-ED33300B70FF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030952" y="2046134"/>
            <a:ext cx="1166031" cy="431736"/>
          </a:xfrm>
          <a:prstGeom prst="rect">
            <a:avLst/>
          </a:prstGeom>
        </p:spPr>
      </p:pic>
      <p:pic>
        <p:nvPicPr>
          <p:cNvPr id="74" name="Object 50">
            <a:extLst>
              <a:ext uri="{FF2B5EF4-FFF2-40B4-BE49-F238E27FC236}">
                <a16:creationId xmlns:a16="http://schemas.microsoft.com/office/drawing/2014/main" id="{EB65EFBB-9CDA-473F-ADFF-FD29B48A1C16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9030952" y="2374915"/>
            <a:ext cx="1166031" cy="431736"/>
          </a:xfrm>
          <a:prstGeom prst="rect">
            <a:avLst/>
          </a:prstGeom>
        </p:spPr>
      </p:pic>
      <p:pic>
        <p:nvPicPr>
          <p:cNvPr id="75" name="Object 54">
            <a:extLst>
              <a:ext uri="{FF2B5EF4-FFF2-40B4-BE49-F238E27FC236}">
                <a16:creationId xmlns:a16="http://schemas.microsoft.com/office/drawing/2014/main" id="{49E83548-49F8-407C-BA99-8588035B721D}"/>
              </a:ext>
            </a:extLst>
          </p:cNvPr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9030529" y="3989982"/>
            <a:ext cx="1348922" cy="431736"/>
          </a:xfrm>
          <a:prstGeom prst="rect">
            <a:avLst/>
          </a:prstGeom>
        </p:spPr>
      </p:pic>
      <p:pic>
        <p:nvPicPr>
          <p:cNvPr id="76" name="Object 55">
            <a:extLst>
              <a:ext uri="{FF2B5EF4-FFF2-40B4-BE49-F238E27FC236}">
                <a16:creationId xmlns:a16="http://schemas.microsoft.com/office/drawing/2014/main" id="{D5C48B5C-E64F-4AE1-A175-45960664F486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9030952" y="4318763"/>
            <a:ext cx="783535" cy="431736"/>
          </a:xfrm>
          <a:prstGeom prst="rect">
            <a:avLst/>
          </a:prstGeom>
        </p:spPr>
      </p:pic>
      <p:pic>
        <p:nvPicPr>
          <p:cNvPr id="77" name="Object 59">
            <a:extLst>
              <a:ext uri="{FF2B5EF4-FFF2-40B4-BE49-F238E27FC236}">
                <a16:creationId xmlns:a16="http://schemas.microsoft.com/office/drawing/2014/main" id="{21ECAE17-464E-4963-9A7B-02ABBF0A51DF}"/>
              </a:ext>
            </a:extLst>
          </p:cNvPr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049576" y="5995734"/>
            <a:ext cx="1851517" cy="431736"/>
          </a:xfrm>
          <a:prstGeom prst="rect">
            <a:avLst/>
          </a:prstGeom>
        </p:spPr>
      </p:pic>
      <p:pic>
        <p:nvPicPr>
          <p:cNvPr id="78" name="Object 60">
            <a:extLst>
              <a:ext uri="{FF2B5EF4-FFF2-40B4-BE49-F238E27FC236}">
                <a16:creationId xmlns:a16="http://schemas.microsoft.com/office/drawing/2014/main" id="{58D0877B-E03E-4E8C-89E6-CC2CCE2BD93B}"/>
              </a:ext>
            </a:extLst>
          </p:cNvPr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9050000" y="6324515"/>
            <a:ext cx="2038752" cy="431736"/>
          </a:xfrm>
          <a:prstGeom prst="rect">
            <a:avLst/>
          </a:prstGeom>
        </p:spPr>
      </p:pic>
      <p:pic>
        <p:nvPicPr>
          <p:cNvPr id="79" name="Object 64">
            <a:extLst>
              <a:ext uri="{FF2B5EF4-FFF2-40B4-BE49-F238E27FC236}">
                <a16:creationId xmlns:a16="http://schemas.microsoft.com/office/drawing/2014/main" id="{93300F1E-846D-451C-8436-98EB9A032199}"/>
              </a:ext>
            </a:extLst>
          </p:cNvPr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9050000" y="7966534"/>
            <a:ext cx="1279360" cy="431736"/>
          </a:xfrm>
          <a:prstGeom prst="rect">
            <a:avLst/>
          </a:prstGeom>
        </p:spPr>
      </p:pic>
      <p:pic>
        <p:nvPicPr>
          <p:cNvPr id="80" name="Object 65">
            <a:extLst>
              <a:ext uri="{FF2B5EF4-FFF2-40B4-BE49-F238E27FC236}">
                <a16:creationId xmlns:a16="http://schemas.microsoft.com/office/drawing/2014/main" id="{AC3CFE6C-AF71-4FA7-B365-D5DF32AC75AB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9050000" y="8295315"/>
            <a:ext cx="1241716" cy="431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963582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33804" y="2721976"/>
            <a:ext cx="10465223" cy="6839651"/>
            <a:chOff x="3333804" y="2721976"/>
            <a:chExt cx="10465223" cy="68396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452373" y="-251416"/>
              <a:ext cx="20930445" cy="1367930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33804" y="2721976"/>
              <a:ext cx="10465223" cy="68396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869346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356343" y="3355678"/>
            <a:ext cx="12460647" cy="5076560"/>
            <a:chOff x="2356343" y="3355678"/>
            <a:chExt cx="12460647" cy="50765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542626" y="1148753"/>
              <a:ext cx="24921294" cy="1015312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56343" y="3355678"/>
              <a:ext cx="12460647" cy="5076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130355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98307" y="2575117"/>
            <a:ext cx="3736217" cy="6986510"/>
            <a:chOff x="6698307" y="2575117"/>
            <a:chExt cx="3736217" cy="69865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74066" y="-674270"/>
              <a:ext cx="7472435" cy="1397302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98307" y="2575117"/>
              <a:ext cx="3736217" cy="69865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06018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67148" y="2608137"/>
            <a:ext cx="5198536" cy="7334520"/>
            <a:chOff x="5967148" y="2608137"/>
            <a:chExt cx="5198536" cy="73345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7195" y="-719807"/>
              <a:ext cx="10397072" cy="1466903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67148" y="2608137"/>
              <a:ext cx="5198536" cy="73345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3857" y="3651468"/>
            <a:ext cx="12625117" cy="3428849"/>
            <a:chOff x="2253857" y="3651468"/>
            <a:chExt cx="12625117" cy="34288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834896" y="2160850"/>
              <a:ext cx="25250235" cy="685769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3857" y="3651468"/>
              <a:ext cx="12625117" cy="34288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098840" y="2844225"/>
            <a:ext cx="6935152" cy="6773152"/>
            <a:chOff x="5098840" y="2844225"/>
            <a:chExt cx="6935152" cy="6773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73357" y="-100258"/>
              <a:ext cx="13870304" cy="135463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8840" y="2844225"/>
              <a:ext cx="6935152" cy="677315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841028" y="2735661"/>
            <a:ext cx="7450775" cy="7031615"/>
            <a:chOff x="4841028" y="2735661"/>
            <a:chExt cx="7450775" cy="70316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4604" y="-321183"/>
              <a:ext cx="14901549" cy="14063230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1028" y="2735661"/>
              <a:ext cx="7450775" cy="70316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932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49757" y="2800116"/>
            <a:ext cx="10033318" cy="6983065"/>
            <a:chOff x="3549757" y="2800116"/>
            <a:chExt cx="10033318" cy="69830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011108" y="-235622"/>
              <a:ext cx="20066636" cy="1396613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49757" y="2800116"/>
              <a:ext cx="10033318" cy="69830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2718514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82134" y="2918467"/>
            <a:ext cx="9368564" cy="6245709"/>
            <a:chOff x="3882134" y="2918467"/>
            <a:chExt cx="9368564" cy="62457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94482" y="203278"/>
              <a:ext cx="18737128" cy="1249141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82134" y="2918467"/>
              <a:ext cx="9368564" cy="62457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28120" y="1890082"/>
            <a:ext cx="3022103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09653" y="2749438"/>
            <a:ext cx="12416661" cy="6881876"/>
            <a:chOff x="2509653" y="2749438"/>
            <a:chExt cx="12416661" cy="688187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249488" y="-242310"/>
              <a:ext cx="24833322" cy="1376375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9653" y="2749438"/>
              <a:ext cx="12416661" cy="68818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6104" y="1809027"/>
            <a:ext cx="2253506" cy="659737"/>
            <a:chOff x="8016104" y="1809027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8197" y="1933120"/>
            <a:ext cx="1596222" cy="5854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9810" y="3399440"/>
            <a:ext cx="2319031" cy="6635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8791" y="4120581"/>
            <a:ext cx="5718434" cy="5481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0135" y="5278659"/>
            <a:ext cx="1109800" cy="6635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8791" y="5999800"/>
            <a:ext cx="6142811" cy="10278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40135" y="7345221"/>
            <a:ext cx="809521" cy="66359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8791" y="8066372"/>
            <a:ext cx="6442426" cy="1027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56004" y="3503130"/>
            <a:ext cx="459091" cy="459091"/>
            <a:chOff x="2056004" y="3503130"/>
            <a:chExt cx="459091" cy="4590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56004" y="3503130"/>
              <a:ext cx="459091" cy="459091"/>
              <a:chOff x="2056004" y="3503130"/>
              <a:chExt cx="459091" cy="4590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856424" y="3303550"/>
                <a:ext cx="918182" cy="91818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6004" y="3503130"/>
                <a:ext cx="459091" cy="4590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0070" y="3529644"/>
              <a:ext cx="506539" cy="478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6004" y="5360706"/>
            <a:ext cx="453982" cy="453982"/>
            <a:chOff x="2056004" y="5360706"/>
            <a:chExt cx="453982" cy="4539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56004" y="5360706"/>
              <a:ext cx="453982" cy="453982"/>
              <a:chOff x="2056004" y="5360706"/>
              <a:chExt cx="453982" cy="4539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5163347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56004" y="5360706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0095" y="5384058"/>
              <a:ext cx="506539" cy="478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56004" y="7393459"/>
            <a:ext cx="453982" cy="453982"/>
            <a:chOff x="2056004" y="7393459"/>
            <a:chExt cx="453982" cy="4539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56004" y="7393459"/>
              <a:ext cx="453982" cy="453982"/>
              <a:chOff x="2056004" y="7393459"/>
              <a:chExt cx="453982" cy="4539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7196100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056004" y="7393459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20095" y="7417419"/>
              <a:ext cx="506539" cy="478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119631" y="2585493"/>
            <a:ext cx="2190056" cy="6910842"/>
            <a:chOff x="12119631" y="2585493"/>
            <a:chExt cx="2190056" cy="691084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167551" y="-726980"/>
              <a:ext cx="4380111" cy="1382168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19631" y="2585493"/>
              <a:ext cx="2190056" cy="69108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738304" y="4381983"/>
            <a:ext cx="338470" cy="338470"/>
            <a:chOff x="11738304" y="4381983"/>
            <a:chExt cx="338470" cy="33847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738304" y="4381983"/>
              <a:ext cx="338470" cy="338470"/>
              <a:chOff x="11738304" y="4381983"/>
              <a:chExt cx="338470" cy="338470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1591162" y="4234841"/>
                <a:ext cx="676939" cy="676939"/>
              </a:xfrm>
              <a:prstGeom prst="rect">
                <a:avLst/>
              </a:prstGeom>
            </p:spPr>
          </p:pic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1738304" y="4381983"/>
                <a:ext cx="338470" cy="338470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11532" y="4399393"/>
              <a:ext cx="377654" cy="35696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214659" y="2871207"/>
            <a:ext cx="332854" cy="332854"/>
            <a:chOff x="13214659" y="2871207"/>
            <a:chExt cx="332854" cy="33285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214659" y="2871207"/>
              <a:ext cx="332854" cy="332854"/>
              <a:chOff x="13214659" y="2871207"/>
              <a:chExt cx="332854" cy="33285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069958" y="2726506"/>
                <a:ext cx="665708" cy="665708"/>
              </a:xfrm>
              <a:prstGeom prst="rect">
                <a:avLst/>
              </a:prstGeom>
            </p:spPr>
          </p:pic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3214659" y="2871207"/>
                <a:ext cx="332854" cy="332854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188331" y="2888775"/>
              <a:ext cx="371388" cy="3510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0130" y="1890082"/>
            <a:ext cx="2807249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9180" y="3630341"/>
            <a:ext cx="15194470" cy="5282964"/>
            <a:chOff x="969180" y="3630341"/>
            <a:chExt cx="15194470" cy="52829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283228" y="1333686"/>
              <a:ext cx="30388941" cy="1056592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9180" y="3630341"/>
              <a:ext cx="15194470" cy="52829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740806" y="1809027"/>
            <a:ext cx="3651218" cy="659737"/>
            <a:chOff x="6740806" y="1809027"/>
            <a:chExt cx="3651218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77930" y="1512514"/>
              <a:ext cx="7302436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0806" y="1809027"/>
              <a:ext cx="3651218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46320" y="1890082"/>
            <a:ext cx="2696921" cy="5854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3428" y="3550800"/>
            <a:ext cx="15425975" cy="5368725"/>
            <a:chOff x="853428" y="3550800"/>
            <a:chExt cx="15425975" cy="53687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6509136" y="1216862"/>
              <a:ext cx="30851951" cy="107374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428" y="3550800"/>
              <a:ext cx="15425975" cy="53687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64" y="373915"/>
            <a:ext cx="6430579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3386" y="436791"/>
              <a:ext cx="1217426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81664" y="2803317"/>
            <a:ext cx="9731407" cy="6531711"/>
            <a:chOff x="3681664" y="2803317"/>
            <a:chExt cx="9731407" cy="65317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757705" y="-36205"/>
              <a:ext cx="19462814" cy="1306342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1664" y="2803317"/>
              <a:ext cx="9731407" cy="65317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383694" cy="585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373915"/>
            <a:ext cx="1872456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06770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1855298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1920111"/>
            <a:ext cx="1776661" cy="585441"/>
          </a:xfrm>
          <a:prstGeom prst="rect">
            <a:avLst/>
          </a:prstGeom>
        </p:spPr>
      </p:pic>
      <p:pic>
        <p:nvPicPr>
          <p:cNvPr id="2" name="game_play">
            <a:hlinkClick r:id="" action="ppaction://media"/>
            <a:extLst>
              <a:ext uri="{FF2B5EF4-FFF2-40B4-BE49-F238E27FC236}">
                <a16:creationId xmlns:a16="http://schemas.microsoft.com/office/drawing/2014/main" id="{E949FFAB-3888-49E5-B155-3B44306F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00000" y="3441116"/>
            <a:ext cx="15627937" cy="59234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15735300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64" y="-1899138"/>
            <a:ext cx="1872456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-5549745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28800" y="326914"/>
            <a:ext cx="1367537" cy="1367537"/>
            <a:chOff x="800000" y="326914"/>
            <a:chExt cx="1367537" cy="1367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86" y="436791"/>
              <a:ext cx="1206770" cy="13591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7713651" y="1891295"/>
            <a:ext cx="2952035" cy="4317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935130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83326" y="-1322113"/>
            <a:ext cx="2253506" cy="659737"/>
            <a:chOff x="7383326" y="1855298"/>
            <a:chExt cx="2253506" cy="6597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9305" y="1558785"/>
              <a:ext cx="4507011" cy="131947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3326" y="1855298"/>
              <a:ext cx="2253506" cy="6597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5406" y="-1257300"/>
            <a:ext cx="1776661" cy="585441"/>
          </a:xfrm>
          <a:prstGeom prst="rect">
            <a:avLst/>
          </a:prstGeom>
        </p:spPr>
      </p:pic>
      <p:pic>
        <p:nvPicPr>
          <p:cNvPr id="23" name="Object 1">
            <a:extLst>
              <a:ext uri="{FF2B5EF4-FFF2-40B4-BE49-F238E27FC236}">
                <a16:creationId xmlns:a16="http://schemas.microsoft.com/office/drawing/2014/main" id="{E3DC4922-680C-4A98-9895-A6D84417A064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359755" y="6117101"/>
            <a:ext cx="5861696" cy="1443748"/>
          </a:xfrm>
          <a:prstGeom prst="rect">
            <a:avLst/>
          </a:prstGeom>
        </p:spPr>
      </p:pic>
      <p:pic>
        <p:nvPicPr>
          <p:cNvPr id="24" name="Object 2">
            <a:extLst>
              <a:ext uri="{FF2B5EF4-FFF2-40B4-BE49-F238E27FC236}">
                <a16:creationId xmlns:a16="http://schemas.microsoft.com/office/drawing/2014/main" id="{5B218013-38C6-4695-98EF-0FA829E0679C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308591" y="6992309"/>
            <a:ext cx="9837262" cy="3288704"/>
          </a:xfrm>
          <a:prstGeom prst="rect">
            <a:avLst/>
          </a:prstGeom>
        </p:spPr>
      </p:pic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899F51BE-340C-4D00-AD7C-E2FFB87094B1}"/>
              </a:ext>
            </a:extLst>
          </p:cNvPr>
          <p:cNvGrpSpPr/>
          <p:nvPr/>
        </p:nvGrpSpPr>
        <p:grpSpPr>
          <a:xfrm>
            <a:off x="704167" y="-5312508"/>
            <a:ext cx="14228571" cy="4476190"/>
            <a:chOff x="704167" y="657143"/>
            <a:chExt cx="14228571" cy="4476190"/>
          </a:xfrm>
        </p:grpSpPr>
        <p:pic>
          <p:nvPicPr>
            <p:cNvPr id="30" name="Object 7">
              <a:extLst>
                <a:ext uri="{FF2B5EF4-FFF2-40B4-BE49-F238E27FC236}">
                  <a16:creationId xmlns:a16="http://schemas.microsoft.com/office/drawing/2014/main" id="{F6324A72-A0A6-4D97-804E-1E18B9BE0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31" name="Object 8">
              <a:extLst>
                <a:ext uri="{FF2B5EF4-FFF2-40B4-BE49-F238E27FC236}">
                  <a16:creationId xmlns:a16="http://schemas.microsoft.com/office/drawing/2014/main" id="{A01130E3-75F8-4979-9121-1D1205BB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grpSp>
        <p:nvGrpSpPr>
          <p:cNvPr id="32" name="그룹 1003">
            <a:extLst>
              <a:ext uri="{FF2B5EF4-FFF2-40B4-BE49-F238E27FC236}">
                <a16:creationId xmlns:a16="http://schemas.microsoft.com/office/drawing/2014/main" id="{C6C51CF6-1735-48C9-BC77-6BCB580D4988}"/>
              </a:ext>
            </a:extLst>
          </p:cNvPr>
          <p:cNvGrpSpPr/>
          <p:nvPr/>
        </p:nvGrpSpPr>
        <p:grpSpPr>
          <a:xfrm>
            <a:off x="19202400" y="9108427"/>
            <a:ext cx="453201" cy="453201"/>
            <a:chOff x="17163578" y="9108427"/>
            <a:chExt cx="453201" cy="453201"/>
          </a:xfrm>
        </p:grpSpPr>
        <p:grpSp>
          <p:nvGrpSpPr>
            <p:cNvPr id="33" name="그룹 1004">
              <a:extLst>
                <a:ext uri="{FF2B5EF4-FFF2-40B4-BE49-F238E27FC236}">
                  <a16:creationId xmlns:a16="http://schemas.microsoft.com/office/drawing/2014/main" id="{B1901730-0E44-4DA0-B8F8-31D9B398DF4A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5" name="Object 12">
                <a:extLst>
                  <a:ext uri="{FF2B5EF4-FFF2-40B4-BE49-F238E27FC236}">
                    <a16:creationId xmlns:a16="http://schemas.microsoft.com/office/drawing/2014/main" id="{4AA60373-7E90-48B0-A3A3-18EC744E2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6" name="Object 13">
                <a:extLst>
                  <a:ext uri="{FF2B5EF4-FFF2-40B4-BE49-F238E27FC236}">
                    <a16:creationId xmlns:a16="http://schemas.microsoft.com/office/drawing/2014/main" id="{B03BBA64-8862-4B9B-8DC8-5EF2612D2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4" name="Object 15">
              <a:extLst>
                <a:ext uri="{FF2B5EF4-FFF2-40B4-BE49-F238E27FC236}">
                  <a16:creationId xmlns:a16="http://schemas.microsoft.com/office/drawing/2014/main" id="{7CC4ECD2-C67E-45AC-92EE-BFB36549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37" name="그룹 1005">
            <a:extLst>
              <a:ext uri="{FF2B5EF4-FFF2-40B4-BE49-F238E27FC236}">
                <a16:creationId xmlns:a16="http://schemas.microsoft.com/office/drawing/2014/main" id="{E802441F-AD54-4C00-A3CA-0643C59E0758}"/>
              </a:ext>
            </a:extLst>
          </p:cNvPr>
          <p:cNvGrpSpPr/>
          <p:nvPr/>
        </p:nvGrpSpPr>
        <p:grpSpPr>
          <a:xfrm>
            <a:off x="-1205892" y="5498669"/>
            <a:ext cx="220243" cy="220243"/>
            <a:chOff x="742262" y="5498669"/>
            <a:chExt cx="220243" cy="220243"/>
          </a:xfrm>
        </p:grpSpPr>
        <p:pic>
          <p:nvPicPr>
            <p:cNvPr id="38" name="Object 18">
              <a:extLst>
                <a:ext uri="{FF2B5EF4-FFF2-40B4-BE49-F238E27FC236}">
                  <a16:creationId xmlns:a16="http://schemas.microsoft.com/office/drawing/2014/main" id="{313BB1DC-D663-401F-8BAB-F255D22FA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39" name="Object 19">
              <a:extLst>
                <a:ext uri="{FF2B5EF4-FFF2-40B4-BE49-F238E27FC236}">
                  <a16:creationId xmlns:a16="http://schemas.microsoft.com/office/drawing/2014/main" id="{BBF52559-5853-4ABD-B530-0E4E189B8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40" name="그룹 1006">
            <a:extLst>
              <a:ext uri="{FF2B5EF4-FFF2-40B4-BE49-F238E27FC236}">
                <a16:creationId xmlns:a16="http://schemas.microsoft.com/office/drawing/2014/main" id="{325ED300-6E57-485D-A5BB-F41229825104}"/>
              </a:ext>
            </a:extLst>
          </p:cNvPr>
          <p:cNvGrpSpPr/>
          <p:nvPr/>
        </p:nvGrpSpPr>
        <p:grpSpPr>
          <a:xfrm>
            <a:off x="1143517" y="-522479"/>
            <a:ext cx="217792" cy="217792"/>
            <a:chOff x="1143517" y="5498669"/>
            <a:chExt cx="217792" cy="217792"/>
          </a:xfrm>
        </p:grpSpPr>
        <p:pic>
          <p:nvPicPr>
            <p:cNvPr id="41" name="Object 22">
              <a:extLst>
                <a:ext uri="{FF2B5EF4-FFF2-40B4-BE49-F238E27FC236}">
                  <a16:creationId xmlns:a16="http://schemas.microsoft.com/office/drawing/2014/main" id="{5E23EE36-2069-4A0A-8EE4-82052F4CF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42" name="Object 23">
              <a:extLst>
                <a:ext uri="{FF2B5EF4-FFF2-40B4-BE49-F238E27FC236}">
                  <a16:creationId xmlns:a16="http://schemas.microsoft.com/office/drawing/2014/main" id="{13607B74-111D-4AA4-8C4D-5D346F47F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pic>
        <p:nvPicPr>
          <p:cNvPr id="43" name="Object 25">
            <a:extLst>
              <a:ext uri="{FF2B5EF4-FFF2-40B4-BE49-F238E27FC236}">
                <a16:creationId xmlns:a16="http://schemas.microsoft.com/office/drawing/2014/main" id="{03B2B7A6-8EA0-445D-A6DB-D9E22FB09C86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 rot="-5400000">
            <a:off x="15993931" y="-1444950"/>
            <a:ext cx="2952035" cy="431736"/>
          </a:xfrm>
          <a:prstGeom prst="rect">
            <a:avLst/>
          </a:prstGeom>
        </p:spPr>
      </p:pic>
      <p:grpSp>
        <p:nvGrpSpPr>
          <p:cNvPr id="44" name="그룹 1007">
            <a:extLst>
              <a:ext uri="{FF2B5EF4-FFF2-40B4-BE49-F238E27FC236}">
                <a16:creationId xmlns:a16="http://schemas.microsoft.com/office/drawing/2014/main" id="{256D3AD7-B78A-41DB-BC36-A320423E5522}"/>
              </a:ext>
            </a:extLst>
          </p:cNvPr>
          <p:cNvGrpSpPr/>
          <p:nvPr/>
        </p:nvGrpSpPr>
        <p:grpSpPr>
          <a:xfrm>
            <a:off x="-2743200" y="974698"/>
            <a:ext cx="1537308" cy="1537308"/>
            <a:chOff x="1115643" y="974698"/>
            <a:chExt cx="1537308" cy="1537308"/>
          </a:xfrm>
        </p:grpSpPr>
        <p:pic>
          <p:nvPicPr>
            <p:cNvPr id="45" name="Object 27">
              <a:extLst>
                <a:ext uri="{FF2B5EF4-FFF2-40B4-BE49-F238E27FC236}">
                  <a16:creationId xmlns:a16="http://schemas.microsoft.com/office/drawing/2014/main" id="{64445DE8-58AB-4E63-921C-B0596480B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15643" y="974698"/>
              <a:ext cx="1537308" cy="1537308"/>
            </a:xfrm>
            <a:prstGeom prst="rect">
              <a:avLst/>
            </a:prstGeom>
          </p:spPr>
        </p:pic>
      </p:grpSp>
      <p:pic>
        <p:nvPicPr>
          <p:cNvPr id="46" name="Object 29">
            <a:extLst>
              <a:ext uri="{FF2B5EF4-FFF2-40B4-BE49-F238E27FC236}">
                <a16:creationId xmlns:a16="http://schemas.microsoft.com/office/drawing/2014/main" id="{23E0DD6A-EDC2-4080-9177-63067B38D0E6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9183815" y="966229"/>
            <a:ext cx="9954664" cy="1828526"/>
          </a:xfrm>
          <a:prstGeom prst="rect">
            <a:avLst/>
          </a:prstGeom>
        </p:spPr>
      </p:pic>
      <p:pic>
        <p:nvPicPr>
          <p:cNvPr id="47" name="game_play">
            <a:hlinkClick r:id="" action="ppaction://media"/>
            <a:extLst>
              <a:ext uri="{FF2B5EF4-FFF2-40B4-BE49-F238E27FC236}">
                <a16:creationId xmlns:a16="http://schemas.microsoft.com/office/drawing/2014/main" id="{7C877742-0EE2-4229-8872-9B4BBBEF5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800000" y="11087100"/>
            <a:ext cx="15627937" cy="59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78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362" y="6117101"/>
            <a:ext cx="5861696" cy="14437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323" y="6992309"/>
            <a:ext cx="9837262" cy="32887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35267" y="5250094"/>
            <a:ext cx="10731786" cy="101911"/>
            <a:chOff x="11135267" y="5250094"/>
            <a:chExt cx="10731786" cy="1019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135267" y="5250094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4167" y="657143"/>
            <a:ext cx="14228571" cy="4476190"/>
            <a:chOff x="704167" y="657143"/>
            <a:chExt cx="14228571" cy="44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9755" y="-1533987"/>
              <a:ext cx="28457143" cy="895238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167" y="657143"/>
              <a:ext cx="14228571" cy="4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62" y="5498669"/>
            <a:ext cx="220243" cy="220243"/>
            <a:chOff x="742262" y="5498669"/>
            <a:chExt cx="220243" cy="220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516" y="5402923"/>
              <a:ext cx="440486" cy="4404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262" y="5498669"/>
              <a:ext cx="220243" cy="220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517" y="5498669"/>
            <a:ext cx="217792" cy="217792"/>
            <a:chOff x="1143517" y="5498669"/>
            <a:chExt cx="217792" cy="21779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8837" y="5403988"/>
              <a:ext cx="435585" cy="43558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3517" y="5498669"/>
              <a:ext cx="217792" cy="2177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15993930" y="1886930"/>
            <a:ext cx="2952035" cy="4317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5643" y="974698"/>
            <a:ext cx="1537308" cy="1537308"/>
            <a:chOff x="1115643" y="974698"/>
            <a:chExt cx="1537308" cy="15373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15643" y="974698"/>
              <a:ext cx="1537308" cy="15373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55444" y="966229"/>
            <a:ext cx="9954664" cy="18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2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16104" y="1809027"/>
            <a:ext cx="2253506" cy="659737"/>
            <a:chOff x="8016104" y="1809027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8197" y="1933120"/>
            <a:ext cx="1596222" cy="5854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39810" y="3399440"/>
            <a:ext cx="1718471" cy="66359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48791" y="4120581"/>
            <a:ext cx="4044407" cy="102785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40135" y="5278659"/>
            <a:ext cx="809520" cy="66359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48791" y="5999800"/>
            <a:ext cx="5079608" cy="10278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40135" y="7345221"/>
            <a:ext cx="1109799" cy="66359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48791" y="8066372"/>
            <a:ext cx="6170568" cy="10278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56004" y="3503130"/>
            <a:ext cx="459091" cy="459091"/>
            <a:chOff x="2056004" y="3503130"/>
            <a:chExt cx="459091" cy="4590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056004" y="3503130"/>
              <a:ext cx="459091" cy="459091"/>
              <a:chOff x="2056004" y="3503130"/>
              <a:chExt cx="459091" cy="45909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856424" y="3303550"/>
                <a:ext cx="918182" cy="91818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6004" y="3503130"/>
                <a:ext cx="459091" cy="45909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30072" y="3529644"/>
              <a:ext cx="506539" cy="478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56000" y="5360706"/>
            <a:ext cx="453987" cy="453982"/>
            <a:chOff x="2056000" y="5360706"/>
            <a:chExt cx="453987" cy="45398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56004" y="5360706"/>
              <a:ext cx="453982" cy="453982"/>
              <a:chOff x="2056004" y="5360706"/>
              <a:chExt cx="453982" cy="4539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5163347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2056004" y="5360706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20091" y="5384053"/>
              <a:ext cx="506539" cy="4787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056000" y="7393459"/>
            <a:ext cx="453987" cy="453982"/>
            <a:chOff x="2056000" y="7393459"/>
            <a:chExt cx="453987" cy="45398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2056004" y="7393459"/>
              <a:ext cx="453982" cy="453982"/>
              <a:chOff x="2056004" y="7393459"/>
              <a:chExt cx="453982" cy="453982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858645" y="7196100"/>
                <a:ext cx="907965" cy="907965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2056004" y="7393459"/>
                <a:ext cx="453982" cy="45398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20091" y="7417415"/>
              <a:ext cx="506539" cy="4787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583030" y="3319626"/>
            <a:ext cx="4722135" cy="3394035"/>
            <a:chOff x="10583030" y="3319626"/>
            <a:chExt cx="4722135" cy="339403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3496" y="1844142"/>
              <a:ext cx="9444270" cy="6788069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83030" y="3319626"/>
              <a:ext cx="4722135" cy="33940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BEC5BC24-28CD-445C-B327-B689187BF8B7}"/>
              </a:ext>
            </a:extLst>
          </p:cNvPr>
          <p:cNvGrpSpPr/>
          <p:nvPr/>
        </p:nvGrpSpPr>
        <p:grpSpPr>
          <a:xfrm>
            <a:off x="9822594" y="1983900"/>
            <a:ext cx="2253506" cy="659737"/>
            <a:chOff x="8016104" y="1809027"/>
            <a:chExt cx="2253506" cy="65973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7EB5A4CC-25AA-4BC2-BECA-B986CBF00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2084" y="1512514"/>
              <a:ext cx="4507011" cy="1319474"/>
            </a:xfrm>
            <a:prstGeom prst="rect">
              <a:avLst/>
            </a:prstGeom>
          </p:spPr>
        </p:pic>
        <p:pic>
          <p:nvPicPr>
            <p:cNvPr id="33" name="Object 10">
              <a:extLst>
                <a:ext uri="{FF2B5EF4-FFF2-40B4-BE49-F238E27FC236}">
                  <a16:creationId xmlns:a16="http://schemas.microsoft.com/office/drawing/2014/main" id="{5103C893-011C-4D75-B456-61D6099C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6104" y="1809027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01521" y="1959001"/>
            <a:ext cx="2253506" cy="659737"/>
            <a:chOff x="6201521" y="1959001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7500" y="1662488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1521" y="1959001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23609" y="2083091"/>
            <a:ext cx="1716932" cy="585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54100" y="2815462"/>
            <a:ext cx="11777515" cy="6988152"/>
            <a:chOff x="3254100" y="2815462"/>
            <a:chExt cx="11777515" cy="69881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292563" y="-336519"/>
              <a:ext cx="23555030" cy="1397630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54100" y="2815462"/>
              <a:ext cx="11777515" cy="69881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52746" y="2083093"/>
            <a:ext cx="1716933" cy="585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9382" y="5314937"/>
            <a:ext cx="10731786" cy="101911"/>
            <a:chOff x="-4959382" y="5314937"/>
            <a:chExt cx="10731786" cy="1019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3159" y="373915"/>
            <a:ext cx="6430581" cy="1509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41616" y="5224698"/>
            <a:ext cx="10731786" cy="101911"/>
            <a:chOff x="11541616" y="5224698"/>
            <a:chExt cx="10731786" cy="1019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9586" y="3572815"/>
            <a:ext cx="2253506" cy="659737"/>
            <a:chOff x="1229586" y="3572815"/>
            <a:chExt cx="2253506" cy="6597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65" y="3276302"/>
              <a:ext cx="4507011" cy="131947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586" y="3572815"/>
              <a:ext cx="2253506" cy="65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000" y="326914"/>
            <a:ext cx="1367537" cy="1367537"/>
            <a:chOff x="800000" y="326914"/>
            <a:chExt cx="1367537" cy="13675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15989565" y="1891295"/>
            <a:ext cx="2952035" cy="431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673" y="3696906"/>
            <a:ext cx="1716932" cy="5854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29586" y="7650165"/>
            <a:ext cx="2253506" cy="659737"/>
            <a:chOff x="1229586" y="7650165"/>
            <a:chExt cx="2253506" cy="6597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565" y="7353651"/>
              <a:ext cx="4507011" cy="131947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9586" y="7650165"/>
              <a:ext cx="2253506" cy="65973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1645" y="7774253"/>
            <a:ext cx="1596222" cy="5854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61905" y="6031708"/>
            <a:ext cx="10360586" cy="3896649"/>
            <a:chOff x="3961905" y="6031708"/>
            <a:chExt cx="10360586" cy="389664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964048" y="4337724"/>
              <a:ext cx="20721172" cy="7793299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61905" y="6031708"/>
              <a:ext cx="10360586" cy="3896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94942" y="1961118"/>
            <a:ext cx="10289953" cy="3883133"/>
            <a:chOff x="3994942" y="1961118"/>
            <a:chExt cx="10289953" cy="388313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896577" y="273009"/>
              <a:ext cx="20579905" cy="7766265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94942" y="1961118"/>
              <a:ext cx="10289953" cy="3883133"/>
            </a:xfrm>
            <a:prstGeom prst="rect">
              <a:avLst/>
            </a:prstGeom>
          </p:spPr>
        </p:pic>
      </p:grp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858C5984-7E50-415A-AB6E-250B87A03E11}"/>
              </a:ext>
            </a:extLst>
          </p:cNvPr>
          <p:cNvGrpSpPr/>
          <p:nvPr/>
        </p:nvGrpSpPr>
        <p:grpSpPr>
          <a:xfrm>
            <a:off x="-14562472" y="5185252"/>
            <a:ext cx="10731786" cy="101911"/>
            <a:chOff x="-609414" y="5185252"/>
            <a:chExt cx="10731786" cy="101911"/>
          </a:xfrm>
        </p:grpSpPr>
        <p:pic>
          <p:nvPicPr>
            <p:cNvPr id="34" name="Object 5">
              <a:extLst>
                <a:ext uri="{FF2B5EF4-FFF2-40B4-BE49-F238E27FC236}">
                  <a16:creationId xmlns:a16="http://schemas.microsoft.com/office/drawing/2014/main" id="{1FB2F51C-9B78-43B2-9F52-D6CA98D3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37" name="Object 7">
            <a:extLst>
              <a:ext uri="{FF2B5EF4-FFF2-40B4-BE49-F238E27FC236}">
                <a16:creationId xmlns:a16="http://schemas.microsoft.com/office/drawing/2014/main" id="{79F2608C-EC59-467A-A190-9FC4CED70DA6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7109323" y="4028888"/>
            <a:ext cx="5735185" cy="1509054"/>
          </a:xfrm>
          <a:prstGeom prst="rect">
            <a:avLst/>
          </a:prstGeom>
        </p:spPr>
      </p:pic>
      <p:grpSp>
        <p:nvGrpSpPr>
          <p:cNvPr id="44" name="그룹 1004">
            <a:extLst>
              <a:ext uri="{FF2B5EF4-FFF2-40B4-BE49-F238E27FC236}">
                <a16:creationId xmlns:a16="http://schemas.microsoft.com/office/drawing/2014/main" id="{3E701878-F783-4FE0-B845-F6248B992079}"/>
              </a:ext>
            </a:extLst>
          </p:cNvPr>
          <p:cNvGrpSpPr/>
          <p:nvPr/>
        </p:nvGrpSpPr>
        <p:grpSpPr>
          <a:xfrm>
            <a:off x="-10615071" y="3633604"/>
            <a:ext cx="2820391" cy="2820391"/>
            <a:chOff x="3337987" y="3633604"/>
            <a:chExt cx="2820391" cy="2820391"/>
          </a:xfrm>
        </p:grpSpPr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129C16A9-0AC2-4479-9FC0-C28565DC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46" name="Object 15">
              <a:extLst>
                <a:ext uri="{FF2B5EF4-FFF2-40B4-BE49-F238E27FC236}">
                  <a16:creationId xmlns:a16="http://schemas.microsoft.com/office/drawing/2014/main" id="{3A30A7D7-A390-4C63-A8C6-ECAB9661E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47" name="Object 17">
            <a:extLst>
              <a:ext uri="{FF2B5EF4-FFF2-40B4-BE49-F238E27FC236}">
                <a16:creationId xmlns:a16="http://schemas.microsoft.com/office/drawing/2014/main" id="{07CC4562-63D3-45EE-B6C8-484F98ECF64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0257472" y="3860214"/>
            <a:ext cx="2510803" cy="2803127"/>
          </a:xfrm>
          <a:prstGeom prst="rect">
            <a:avLst/>
          </a:prstGeom>
        </p:spPr>
      </p:pic>
      <p:grpSp>
        <p:nvGrpSpPr>
          <p:cNvPr id="48" name="그룹 1001">
            <a:extLst>
              <a:ext uri="{FF2B5EF4-FFF2-40B4-BE49-F238E27FC236}">
                <a16:creationId xmlns:a16="http://schemas.microsoft.com/office/drawing/2014/main" id="{79B5B13C-A8AE-41E2-B26D-A34D5FDB914A}"/>
              </a:ext>
            </a:extLst>
          </p:cNvPr>
          <p:cNvGrpSpPr/>
          <p:nvPr/>
        </p:nvGrpSpPr>
        <p:grpSpPr>
          <a:xfrm>
            <a:off x="20466103" y="-226748"/>
            <a:ext cx="2761905" cy="10739210"/>
            <a:chOff x="16494973" y="-226748"/>
            <a:chExt cx="2761905" cy="10739210"/>
          </a:xfrm>
        </p:grpSpPr>
        <p:pic>
          <p:nvPicPr>
            <p:cNvPr id="49" name="Object 2">
              <a:extLst>
                <a:ext uri="{FF2B5EF4-FFF2-40B4-BE49-F238E27FC236}">
                  <a16:creationId xmlns:a16="http://schemas.microsoft.com/office/drawing/2014/main" id="{A43E1E63-6E43-4A0F-83B2-5C43EA3F3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50" name="그룹 1005">
            <a:extLst>
              <a:ext uri="{FF2B5EF4-FFF2-40B4-BE49-F238E27FC236}">
                <a16:creationId xmlns:a16="http://schemas.microsoft.com/office/drawing/2014/main" id="{0A65FD78-D114-4B1D-8F16-8BF1D7878E37}"/>
              </a:ext>
            </a:extLst>
          </p:cNvPr>
          <p:cNvGrpSpPr/>
          <p:nvPr/>
        </p:nvGrpSpPr>
        <p:grpSpPr>
          <a:xfrm>
            <a:off x="21134708" y="9108427"/>
            <a:ext cx="453201" cy="453201"/>
            <a:chOff x="17163578" y="9108427"/>
            <a:chExt cx="453201" cy="453201"/>
          </a:xfrm>
        </p:grpSpPr>
        <p:grpSp>
          <p:nvGrpSpPr>
            <p:cNvPr id="51" name="그룹 1006">
              <a:extLst>
                <a:ext uri="{FF2B5EF4-FFF2-40B4-BE49-F238E27FC236}">
                  <a16:creationId xmlns:a16="http://schemas.microsoft.com/office/drawing/2014/main" id="{52458196-E8AC-480D-B30C-9E7D59F13098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53" name="Object 20">
                <a:extLst>
                  <a:ext uri="{FF2B5EF4-FFF2-40B4-BE49-F238E27FC236}">
                    <a16:creationId xmlns:a16="http://schemas.microsoft.com/office/drawing/2014/main" id="{2448DADF-438E-45BB-9E54-418C1EDFC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54" name="Object 21">
                <a:extLst>
                  <a:ext uri="{FF2B5EF4-FFF2-40B4-BE49-F238E27FC236}">
                    <a16:creationId xmlns:a16="http://schemas.microsoft.com/office/drawing/2014/main" id="{B997F8C8-37D1-47E2-BD6B-058459FCD3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2" name="Object 23">
              <a:extLst>
                <a:ext uri="{FF2B5EF4-FFF2-40B4-BE49-F238E27FC236}">
                  <a16:creationId xmlns:a16="http://schemas.microsoft.com/office/drawing/2014/main" id="{6ACA1376-5125-4BFD-A059-CE9098085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55" name="Object 25">
            <a:extLst>
              <a:ext uri="{FF2B5EF4-FFF2-40B4-BE49-F238E27FC236}">
                <a16:creationId xmlns:a16="http://schemas.microsoft.com/office/drawing/2014/main" id="{1F8A9A75-72BE-4380-A41B-A0571197AE3B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 rot="-5400000">
            <a:off x="20057845" y="2037440"/>
            <a:ext cx="2665161" cy="431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494973" y="-226748"/>
            <a:ext cx="2761905" cy="10739210"/>
            <a:chOff x="16494973" y="-226748"/>
            <a:chExt cx="2761905" cy="1073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09414" y="5185252"/>
            <a:ext cx="10731786" cy="101911"/>
            <a:chOff x="-609414" y="5185252"/>
            <a:chExt cx="10731786" cy="101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43735" y="4028888"/>
            <a:ext cx="5735185" cy="1509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37987" y="3633604"/>
            <a:ext cx="2820391" cy="2820391"/>
            <a:chOff x="3337987" y="3633604"/>
            <a:chExt cx="2820391" cy="28203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1882" y="2407499"/>
              <a:ext cx="5640782" cy="564078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987" y="3633604"/>
              <a:ext cx="2820391" cy="282039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95586" y="3860214"/>
            <a:ext cx="2510803" cy="28031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163578" y="9108427"/>
            <a:ext cx="453201" cy="453201"/>
            <a:chOff x="17163578" y="9108427"/>
            <a:chExt cx="453201" cy="45320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16086715" y="2037440"/>
            <a:ext cx="2665161" cy="431735"/>
          </a:xfrm>
          <a:prstGeom prst="rect">
            <a:avLst/>
          </a:prstGeom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00313E55-57DF-4802-B405-4560FC320957}"/>
              </a:ext>
            </a:extLst>
          </p:cNvPr>
          <p:cNvGrpSpPr/>
          <p:nvPr/>
        </p:nvGrpSpPr>
        <p:grpSpPr>
          <a:xfrm>
            <a:off x="20517800" y="5377098"/>
            <a:ext cx="10731786" cy="101911"/>
            <a:chOff x="11541616" y="5224698"/>
            <a:chExt cx="10731786" cy="101911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B611E32B-08FF-43C3-A6C2-4967C863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1541616" y="5224698"/>
              <a:ext cx="10731786" cy="101911"/>
            </a:xfrm>
            <a:prstGeom prst="rect">
              <a:avLst/>
            </a:prstGeom>
          </p:spPr>
        </p:pic>
      </p:grpSp>
      <p:pic>
        <p:nvPicPr>
          <p:cNvPr id="27" name="Object 19">
            <a:extLst>
              <a:ext uri="{FF2B5EF4-FFF2-40B4-BE49-F238E27FC236}">
                <a16:creationId xmlns:a16="http://schemas.microsoft.com/office/drawing/2014/main" id="{056D7D45-1B4F-45F5-A961-BD389AEA17D8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5400000">
            <a:off x="24965749" y="2043695"/>
            <a:ext cx="2952035" cy="431736"/>
          </a:xfrm>
          <a:prstGeom prst="rect">
            <a:avLst/>
          </a:prstGeom>
        </p:spPr>
      </p:pic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832E4C32-B622-4C59-9D15-2AA1396F50C4}"/>
              </a:ext>
            </a:extLst>
          </p:cNvPr>
          <p:cNvGrpSpPr/>
          <p:nvPr/>
        </p:nvGrpSpPr>
        <p:grpSpPr>
          <a:xfrm>
            <a:off x="26139762" y="9260827"/>
            <a:ext cx="453201" cy="453201"/>
            <a:chOff x="17163578" y="9108427"/>
            <a:chExt cx="453201" cy="453201"/>
          </a:xfrm>
        </p:grpSpPr>
        <p:grpSp>
          <p:nvGrpSpPr>
            <p:cNvPr id="29" name="그룹 1007">
              <a:extLst>
                <a:ext uri="{FF2B5EF4-FFF2-40B4-BE49-F238E27FC236}">
                  <a16:creationId xmlns:a16="http://schemas.microsoft.com/office/drawing/2014/main" id="{1249115B-449E-47E3-A14A-AC4ADC4C51EB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31" name="Object 22">
                <a:extLst>
                  <a:ext uri="{FF2B5EF4-FFF2-40B4-BE49-F238E27FC236}">
                    <a16:creationId xmlns:a16="http://schemas.microsoft.com/office/drawing/2014/main" id="{54545FC9-37F4-4818-BBC9-5F0A2ECE2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32" name="Object 23">
                <a:extLst>
                  <a:ext uri="{FF2B5EF4-FFF2-40B4-BE49-F238E27FC236}">
                    <a16:creationId xmlns:a16="http://schemas.microsoft.com/office/drawing/2014/main" id="{D0731BD0-2A22-46D3-B1EE-F3B805F45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2541F63E-E548-4A3D-8FB2-BE3FBABB4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5CFCC497-6662-4132-B323-44B2AC98A252}"/>
              </a:ext>
            </a:extLst>
          </p:cNvPr>
          <p:cNvGrpSpPr/>
          <p:nvPr/>
        </p:nvGrpSpPr>
        <p:grpSpPr>
          <a:xfrm>
            <a:off x="-19728124" y="5314937"/>
            <a:ext cx="10731786" cy="101911"/>
            <a:chOff x="-4959382" y="5314937"/>
            <a:chExt cx="10731786" cy="101911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5D12A52E-460F-4603-B133-2D19A2344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-4959382" y="5314937"/>
              <a:ext cx="10731786" cy="101911"/>
            </a:xfrm>
            <a:prstGeom prst="rect">
              <a:avLst/>
            </a:prstGeom>
          </p:spPr>
        </p:pic>
      </p:grpSp>
      <p:pic>
        <p:nvPicPr>
          <p:cNvPr id="35" name="Object 4">
            <a:extLst>
              <a:ext uri="{FF2B5EF4-FFF2-40B4-BE49-F238E27FC236}">
                <a16:creationId xmlns:a16="http://schemas.microsoft.com/office/drawing/2014/main" id="{63EEC4BE-6A6E-4703-B703-C60D9C8DCF29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2525583" y="373915"/>
            <a:ext cx="6430581" cy="1509054"/>
          </a:xfrm>
          <a:prstGeom prst="rect">
            <a:avLst/>
          </a:prstGeom>
        </p:spPr>
      </p:pic>
      <p:grpSp>
        <p:nvGrpSpPr>
          <p:cNvPr id="36" name="그룹 1003">
            <a:extLst>
              <a:ext uri="{FF2B5EF4-FFF2-40B4-BE49-F238E27FC236}">
                <a16:creationId xmlns:a16="http://schemas.microsoft.com/office/drawing/2014/main" id="{600DB607-5C69-4BAB-8069-2EAC89FC7BC2}"/>
              </a:ext>
            </a:extLst>
          </p:cNvPr>
          <p:cNvGrpSpPr/>
          <p:nvPr/>
        </p:nvGrpSpPr>
        <p:grpSpPr>
          <a:xfrm>
            <a:off x="-13539156" y="3572815"/>
            <a:ext cx="2253506" cy="659737"/>
            <a:chOff x="1229586" y="3572815"/>
            <a:chExt cx="2253506" cy="659737"/>
          </a:xfrm>
        </p:grpSpPr>
        <p:pic>
          <p:nvPicPr>
            <p:cNvPr id="37" name="Object 9">
              <a:extLst>
                <a:ext uri="{FF2B5EF4-FFF2-40B4-BE49-F238E27FC236}">
                  <a16:creationId xmlns:a16="http://schemas.microsoft.com/office/drawing/2014/main" id="{405C1262-2676-4E53-992D-95E50F466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565" y="3276302"/>
              <a:ext cx="4507011" cy="1319474"/>
            </a:xfrm>
            <a:prstGeom prst="rect">
              <a:avLst/>
            </a:prstGeom>
          </p:spPr>
        </p:pic>
        <p:pic>
          <p:nvPicPr>
            <p:cNvPr id="38" name="Object 10">
              <a:extLst>
                <a:ext uri="{FF2B5EF4-FFF2-40B4-BE49-F238E27FC236}">
                  <a16:creationId xmlns:a16="http://schemas.microsoft.com/office/drawing/2014/main" id="{8FC6332B-543B-4663-B266-DF7C4DD7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586" y="3572815"/>
              <a:ext cx="2253506" cy="659737"/>
            </a:xfrm>
            <a:prstGeom prst="rect">
              <a:avLst/>
            </a:prstGeom>
          </p:spPr>
        </p:pic>
      </p:grpSp>
      <p:grpSp>
        <p:nvGrpSpPr>
          <p:cNvPr id="39" name="그룹 1004">
            <a:extLst>
              <a:ext uri="{FF2B5EF4-FFF2-40B4-BE49-F238E27FC236}">
                <a16:creationId xmlns:a16="http://schemas.microsoft.com/office/drawing/2014/main" id="{AC5944D8-A928-4F6E-832E-79BBD4F32D94}"/>
              </a:ext>
            </a:extLst>
          </p:cNvPr>
          <p:cNvGrpSpPr/>
          <p:nvPr/>
        </p:nvGrpSpPr>
        <p:grpSpPr>
          <a:xfrm>
            <a:off x="-13968742" y="326914"/>
            <a:ext cx="1367537" cy="1367537"/>
            <a:chOff x="800000" y="326914"/>
            <a:chExt cx="1367537" cy="1367537"/>
          </a:xfrm>
        </p:grpSpPr>
        <p:grpSp>
          <p:nvGrpSpPr>
            <p:cNvPr id="40" name="그룹 1005">
              <a:extLst>
                <a:ext uri="{FF2B5EF4-FFF2-40B4-BE49-F238E27FC236}">
                  <a16:creationId xmlns:a16="http://schemas.microsoft.com/office/drawing/2014/main" id="{3B5D7E73-E835-457A-8FB7-FF32170D8B6D}"/>
                </a:ext>
              </a:extLst>
            </p:cNvPr>
            <p:cNvGrpSpPr/>
            <p:nvPr/>
          </p:nvGrpSpPr>
          <p:grpSpPr>
            <a:xfrm>
              <a:off x="800000" y="326914"/>
              <a:ext cx="1367537" cy="1367537"/>
              <a:chOff x="800000" y="326914"/>
              <a:chExt cx="1367537" cy="1367537"/>
            </a:xfrm>
          </p:grpSpPr>
          <p:pic>
            <p:nvPicPr>
              <p:cNvPr id="42" name="Object 14">
                <a:extLst>
                  <a:ext uri="{FF2B5EF4-FFF2-40B4-BE49-F238E27FC236}">
                    <a16:creationId xmlns:a16="http://schemas.microsoft.com/office/drawing/2014/main" id="{32C576DB-5053-43D3-BFE9-85354858A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205493" y="-267593"/>
                <a:ext cx="2735074" cy="2735074"/>
              </a:xfrm>
              <a:prstGeom prst="rect">
                <a:avLst/>
              </a:prstGeom>
            </p:spPr>
          </p:pic>
          <p:pic>
            <p:nvPicPr>
              <p:cNvPr id="43" name="Object 15">
                <a:extLst>
                  <a:ext uri="{FF2B5EF4-FFF2-40B4-BE49-F238E27FC236}">
                    <a16:creationId xmlns:a16="http://schemas.microsoft.com/office/drawing/2014/main" id="{FC369D21-90F2-4399-9DEC-16C2564B2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00000" y="326914"/>
                <a:ext cx="1367537" cy="1367537"/>
              </a:xfrm>
              <a:prstGeom prst="rect">
                <a:avLst/>
              </a:prstGeom>
            </p:spPr>
          </p:pic>
        </p:grpSp>
        <p:pic>
          <p:nvPicPr>
            <p:cNvPr id="41" name="Object 17">
              <a:extLst>
                <a:ext uri="{FF2B5EF4-FFF2-40B4-BE49-F238E27FC236}">
                  <a16:creationId xmlns:a16="http://schemas.microsoft.com/office/drawing/2014/main" id="{3CA5C804-9BEF-47DC-9696-C363BF274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3391" y="436791"/>
              <a:ext cx="1217425" cy="1359166"/>
            </a:xfrm>
            <a:prstGeom prst="rect">
              <a:avLst/>
            </a:prstGeom>
          </p:spPr>
        </p:pic>
      </p:grpSp>
      <p:pic>
        <p:nvPicPr>
          <p:cNvPr id="44" name="Object 27">
            <a:extLst>
              <a:ext uri="{FF2B5EF4-FFF2-40B4-BE49-F238E27FC236}">
                <a16:creationId xmlns:a16="http://schemas.microsoft.com/office/drawing/2014/main" id="{E0846462-DCFD-4D54-B5EE-6157A04707F9}"/>
              </a:ext>
            </a:extLst>
          </p:cNvPr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3317069" y="3696906"/>
            <a:ext cx="1716932" cy="585443"/>
          </a:xfrm>
          <a:prstGeom prst="rect">
            <a:avLst/>
          </a:prstGeom>
        </p:spPr>
      </p:pic>
      <p:grpSp>
        <p:nvGrpSpPr>
          <p:cNvPr id="45" name="그룹 1008">
            <a:extLst>
              <a:ext uri="{FF2B5EF4-FFF2-40B4-BE49-F238E27FC236}">
                <a16:creationId xmlns:a16="http://schemas.microsoft.com/office/drawing/2014/main" id="{27DBE2AD-529D-460B-AAF1-ED3D2A28851F}"/>
              </a:ext>
            </a:extLst>
          </p:cNvPr>
          <p:cNvGrpSpPr/>
          <p:nvPr/>
        </p:nvGrpSpPr>
        <p:grpSpPr>
          <a:xfrm>
            <a:off x="-13539156" y="7650165"/>
            <a:ext cx="2253506" cy="659737"/>
            <a:chOff x="1229586" y="7650165"/>
            <a:chExt cx="2253506" cy="659737"/>
          </a:xfrm>
        </p:grpSpPr>
        <p:pic>
          <p:nvPicPr>
            <p:cNvPr id="46" name="Object 29">
              <a:extLst>
                <a:ext uri="{FF2B5EF4-FFF2-40B4-BE49-F238E27FC236}">
                  <a16:creationId xmlns:a16="http://schemas.microsoft.com/office/drawing/2014/main" id="{16FA3A46-7FA2-4B0C-8198-0C7208EA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5565" y="7353651"/>
              <a:ext cx="4507011" cy="1319474"/>
            </a:xfrm>
            <a:prstGeom prst="rect">
              <a:avLst/>
            </a:prstGeom>
          </p:spPr>
        </p:pic>
        <p:pic>
          <p:nvPicPr>
            <p:cNvPr id="47" name="Object 30">
              <a:extLst>
                <a:ext uri="{FF2B5EF4-FFF2-40B4-BE49-F238E27FC236}">
                  <a16:creationId xmlns:a16="http://schemas.microsoft.com/office/drawing/2014/main" id="{F0794EBF-19B7-4B6B-A1DA-2FB00A338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29586" y="7650165"/>
              <a:ext cx="2253506" cy="659737"/>
            </a:xfrm>
            <a:prstGeom prst="rect">
              <a:avLst/>
            </a:prstGeom>
          </p:spPr>
        </p:pic>
      </p:grpSp>
      <p:pic>
        <p:nvPicPr>
          <p:cNvPr id="48" name="Object 32">
            <a:extLst>
              <a:ext uri="{FF2B5EF4-FFF2-40B4-BE49-F238E27FC236}">
                <a16:creationId xmlns:a16="http://schemas.microsoft.com/office/drawing/2014/main" id="{D84AA3C6-8EBF-4B98-9BC5-6DB898979295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3317097" y="7774253"/>
            <a:ext cx="1596222" cy="585443"/>
          </a:xfrm>
          <a:prstGeom prst="rect">
            <a:avLst/>
          </a:prstGeom>
        </p:spPr>
      </p:pic>
      <p:grpSp>
        <p:nvGrpSpPr>
          <p:cNvPr id="49" name="그룹 1010">
            <a:extLst>
              <a:ext uri="{FF2B5EF4-FFF2-40B4-BE49-F238E27FC236}">
                <a16:creationId xmlns:a16="http://schemas.microsoft.com/office/drawing/2014/main" id="{3F7719C6-1BC8-4415-816D-AB7E79B5297F}"/>
              </a:ext>
            </a:extLst>
          </p:cNvPr>
          <p:cNvGrpSpPr/>
          <p:nvPr/>
        </p:nvGrpSpPr>
        <p:grpSpPr>
          <a:xfrm>
            <a:off x="-10806837" y="6031708"/>
            <a:ext cx="10360586" cy="3896649"/>
            <a:chOff x="3961905" y="6031708"/>
            <a:chExt cx="10360586" cy="3896649"/>
          </a:xfrm>
        </p:grpSpPr>
        <p:pic>
          <p:nvPicPr>
            <p:cNvPr id="50" name="Object 38">
              <a:extLst>
                <a:ext uri="{FF2B5EF4-FFF2-40B4-BE49-F238E27FC236}">
                  <a16:creationId xmlns:a16="http://schemas.microsoft.com/office/drawing/2014/main" id="{53960CC6-26CE-4B50-BE8A-DEEC49077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964048" y="4337724"/>
              <a:ext cx="20721172" cy="7793299"/>
            </a:xfrm>
            <a:prstGeom prst="rect">
              <a:avLst/>
            </a:prstGeom>
          </p:spPr>
        </p:pic>
        <p:pic>
          <p:nvPicPr>
            <p:cNvPr id="51" name="Object 39">
              <a:extLst>
                <a:ext uri="{FF2B5EF4-FFF2-40B4-BE49-F238E27FC236}">
                  <a16:creationId xmlns:a16="http://schemas.microsoft.com/office/drawing/2014/main" id="{6B5D5FF7-0277-4EE7-A4C5-67EB34D1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61905" y="6031708"/>
              <a:ext cx="10360586" cy="3896649"/>
            </a:xfrm>
            <a:prstGeom prst="rect">
              <a:avLst/>
            </a:prstGeom>
          </p:spPr>
        </p:pic>
      </p:grpSp>
      <p:grpSp>
        <p:nvGrpSpPr>
          <p:cNvPr id="52" name="그룹 1009">
            <a:extLst>
              <a:ext uri="{FF2B5EF4-FFF2-40B4-BE49-F238E27FC236}">
                <a16:creationId xmlns:a16="http://schemas.microsoft.com/office/drawing/2014/main" id="{2C9443E2-DF31-4368-8E51-EDC931A59DDF}"/>
              </a:ext>
            </a:extLst>
          </p:cNvPr>
          <p:cNvGrpSpPr/>
          <p:nvPr/>
        </p:nvGrpSpPr>
        <p:grpSpPr>
          <a:xfrm>
            <a:off x="-10773800" y="1961118"/>
            <a:ext cx="10289953" cy="3883133"/>
            <a:chOff x="3994942" y="1961118"/>
            <a:chExt cx="10289953" cy="3883133"/>
          </a:xfrm>
        </p:grpSpPr>
        <p:pic>
          <p:nvPicPr>
            <p:cNvPr id="53" name="Object 34">
              <a:extLst>
                <a:ext uri="{FF2B5EF4-FFF2-40B4-BE49-F238E27FC236}">
                  <a16:creationId xmlns:a16="http://schemas.microsoft.com/office/drawing/2014/main" id="{AE4FF68A-AE67-433A-971E-71B22F48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896577" y="273009"/>
              <a:ext cx="20579905" cy="7766265"/>
            </a:xfrm>
            <a:prstGeom prst="rect">
              <a:avLst/>
            </a:prstGeom>
          </p:spPr>
        </p:pic>
        <p:pic>
          <p:nvPicPr>
            <p:cNvPr id="54" name="Object 35">
              <a:extLst>
                <a:ext uri="{FF2B5EF4-FFF2-40B4-BE49-F238E27FC236}">
                  <a16:creationId xmlns:a16="http://schemas.microsoft.com/office/drawing/2014/main" id="{7E538BFF-C881-44D9-97B6-5B65D3D2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94942" y="1961118"/>
              <a:ext cx="10289953" cy="3883133"/>
            </a:xfrm>
            <a:prstGeom prst="rect">
              <a:avLst/>
            </a:prstGeom>
          </p:spPr>
        </p:pic>
      </p:grpSp>
      <p:grpSp>
        <p:nvGrpSpPr>
          <p:cNvPr id="55" name="그룹 1001">
            <a:extLst>
              <a:ext uri="{FF2B5EF4-FFF2-40B4-BE49-F238E27FC236}">
                <a16:creationId xmlns:a16="http://schemas.microsoft.com/office/drawing/2014/main" id="{AA0BE383-7FF3-4646-BE90-86889DBE3BB9}"/>
              </a:ext>
            </a:extLst>
          </p:cNvPr>
          <p:cNvGrpSpPr/>
          <p:nvPr/>
        </p:nvGrpSpPr>
        <p:grpSpPr>
          <a:xfrm>
            <a:off x="21544255" y="-74348"/>
            <a:ext cx="2761905" cy="10739210"/>
            <a:chOff x="16494973" y="-226748"/>
            <a:chExt cx="2761905" cy="10739210"/>
          </a:xfrm>
        </p:grpSpPr>
        <p:pic>
          <p:nvPicPr>
            <p:cNvPr id="56" name="Object 2">
              <a:extLst>
                <a:ext uri="{FF2B5EF4-FFF2-40B4-BE49-F238E27FC236}">
                  <a16:creationId xmlns:a16="http://schemas.microsoft.com/office/drawing/2014/main" id="{2210BFCC-DDF0-4230-8BE6-805D279C2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94973" y="-226748"/>
              <a:ext cx="2761905" cy="10739210"/>
            </a:xfrm>
            <a:prstGeom prst="rect">
              <a:avLst/>
            </a:prstGeom>
          </p:spPr>
        </p:pic>
      </p:grpSp>
      <p:grpSp>
        <p:nvGrpSpPr>
          <p:cNvPr id="57" name="그룹 1004">
            <a:extLst>
              <a:ext uri="{FF2B5EF4-FFF2-40B4-BE49-F238E27FC236}">
                <a16:creationId xmlns:a16="http://schemas.microsoft.com/office/drawing/2014/main" id="{03767190-F79F-4931-B6D3-481CF11BF29F}"/>
              </a:ext>
            </a:extLst>
          </p:cNvPr>
          <p:cNvGrpSpPr/>
          <p:nvPr/>
        </p:nvGrpSpPr>
        <p:grpSpPr>
          <a:xfrm>
            <a:off x="22212860" y="9260827"/>
            <a:ext cx="453201" cy="453201"/>
            <a:chOff x="17163578" y="9108427"/>
            <a:chExt cx="453201" cy="453201"/>
          </a:xfrm>
        </p:grpSpPr>
        <p:grpSp>
          <p:nvGrpSpPr>
            <p:cNvPr id="58" name="그룹 1005">
              <a:extLst>
                <a:ext uri="{FF2B5EF4-FFF2-40B4-BE49-F238E27FC236}">
                  <a16:creationId xmlns:a16="http://schemas.microsoft.com/office/drawing/2014/main" id="{04CECE9E-52D8-4A04-825A-FB81F2E3D037}"/>
                </a:ext>
              </a:extLst>
            </p:cNvPr>
            <p:cNvGrpSpPr/>
            <p:nvPr/>
          </p:nvGrpSpPr>
          <p:grpSpPr>
            <a:xfrm>
              <a:off x="17163578" y="9108427"/>
              <a:ext cx="453201" cy="453201"/>
              <a:chOff x="17163578" y="9108427"/>
              <a:chExt cx="453201" cy="453201"/>
            </a:xfrm>
          </p:grpSpPr>
          <p:pic>
            <p:nvPicPr>
              <p:cNvPr id="60" name="Object 15">
                <a:extLst>
                  <a:ext uri="{FF2B5EF4-FFF2-40B4-BE49-F238E27FC236}">
                    <a16:creationId xmlns:a16="http://schemas.microsoft.com/office/drawing/2014/main" id="{C2773D53-D6A0-4103-8616-910C24DAF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966559" y="8911408"/>
                <a:ext cx="906401" cy="906401"/>
              </a:xfrm>
              <a:prstGeom prst="rect">
                <a:avLst/>
              </a:prstGeom>
            </p:spPr>
          </p:pic>
          <p:pic>
            <p:nvPicPr>
              <p:cNvPr id="61" name="Object 16">
                <a:extLst>
                  <a:ext uri="{FF2B5EF4-FFF2-40B4-BE49-F238E27FC236}">
                    <a16:creationId xmlns:a16="http://schemas.microsoft.com/office/drawing/2014/main" id="{593F1C8A-E442-4AEC-8F36-975BEDE4A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163578" y="9108427"/>
                <a:ext cx="453201" cy="453201"/>
              </a:xfrm>
              <a:prstGeom prst="rect">
                <a:avLst/>
              </a:prstGeom>
            </p:spPr>
          </p:pic>
        </p:grpSp>
        <p:pic>
          <p:nvPicPr>
            <p:cNvPr id="59" name="Object 18">
              <a:extLst>
                <a:ext uri="{FF2B5EF4-FFF2-40B4-BE49-F238E27FC236}">
                  <a16:creationId xmlns:a16="http://schemas.microsoft.com/office/drawing/2014/main" id="{32EC8357-EB5F-4B7B-81C3-D0BFD4096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242603" y="9027340"/>
              <a:ext cx="363496" cy="558716"/>
            </a:xfrm>
            <a:prstGeom prst="rect">
              <a:avLst/>
            </a:prstGeom>
          </p:spPr>
        </p:pic>
      </p:grpSp>
      <p:pic>
        <p:nvPicPr>
          <p:cNvPr id="62" name="Object 20">
            <a:extLst>
              <a:ext uri="{FF2B5EF4-FFF2-40B4-BE49-F238E27FC236}">
                <a16:creationId xmlns:a16="http://schemas.microsoft.com/office/drawing/2014/main" id="{3F673239-6416-4677-9ECB-9F1A8C4CE84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21135997" y="2189840"/>
            <a:ext cx="2665161" cy="431735"/>
          </a:xfrm>
          <a:prstGeom prst="rect">
            <a:avLst/>
          </a:prstGeom>
        </p:spPr>
      </p:pic>
      <p:grpSp>
        <p:nvGrpSpPr>
          <p:cNvPr id="63" name="그룹 1002">
            <a:extLst>
              <a:ext uri="{FF2B5EF4-FFF2-40B4-BE49-F238E27FC236}">
                <a16:creationId xmlns:a16="http://schemas.microsoft.com/office/drawing/2014/main" id="{4A724F13-BC98-4B2F-8386-4434F171E44C}"/>
              </a:ext>
            </a:extLst>
          </p:cNvPr>
          <p:cNvGrpSpPr/>
          <p:nvPr/>
        </p:nvGrpSpPr>
        <p:grpSpPr>
          <a:xfrm>
            <a:off x="-15359695" y="5185252"/>
            <a:ext cx="10731786" cy="101911"/>
            <a:chOff x="-609414" y="5185252"/>
            <a:chExt cx="10731786" cy="101911"/>
          </a:xfrm>
        </p:grpSpPr>
        <p:pic>
          <p:nvPicPr>
            <p:cNvPr id="64" name="Object 5">
              <a:extLst>
                <a:ext uri="{FF2B5EF4-FFF2-40B4-BE49-F238E27FC236}">
                  <a16:creationId xmlns:a16="http://schemas.microsoft.com/office/drawing/2014/main" id="{2844236E-D674-4F60-946E-77752F921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609414" y="5185252"/>
              <a:ext cx="10731786" cy="101911"/>
            </a:xfrm>
            <a:prstGeom prst="rect">
              <a:avLst/>
            </a:prstGeom>
          </p:spPr>
        </p:pic>
      </p:grpSp>
      <p:pic>
        <p:nvPicPr>
          <p:cNvPr id="65" name="Object 7">
            <a:extLst>
              <a:ext uri="{FF2B5EF4-FFF2-40B4-BE49-F238E27FC236}">
                <a16:creationId xmlns:a16="http://schemas.microsoft.com/office/drawing/2014/main" id="{5018CF00-24C8-4EC4-B495-A5254306CF5A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7906546" y="4028888"/>
            <a:ext cx="5735185" cy="1509054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71681C80-2061-4670-AACE-A37841759A76}"/>
              </a:ext>
            </a:extLst>
          </p:cNvPr>
          <p:cNvGrpSpPr/>
          <p:nvPr/>
        </p:nvGrpSpPr>
        <p:grpSpPr>
          <a:xfrm>
            <a:off x="-11412294" y="3633604"/>
            <a:ext cx="2868402" cy="3029737"/>
            <a:chOff x="3337987" y="3633604"/>
            <a:chExt cx="2868402" cy="3029737"/>
          </a:xfrm>
        </p:grpSpPr>
        <p:grpSp>
          <p:nvGrpSpPr>
            <p:cNvPr id="67" name="그룹 1003">
              <a:extLst>
                <a:ext uri="{FF2B5EF4-FFF2-40B4-BE49-F238E27FC236}">
                  <a16:creationId xmlns:a16="http://schemas.microsoft.com/office/drawing/2014/main" id="{98B08789-2443-45FD-8004-96622DBBCE27}"/>
                </a:ext>
              </a:extLst>
            </p:cNvPr>
            <p:cNvGrpSpPr/>
            <p:nvPr/>
          </p:nvGrpSpPr>
          <p:grpSpPr>
            <a:xfrm>
              <a:off x="3337987" y="3633604"/>
              <a:ext cx="2820391" cy="2820391"/>
              <a:chOff x="3337987" y="3633604"/>
              <a:chExt cx="2820391" cy="2820391"/>
            </a:xfrm>
          </p:grpSpPr>
          <p:pic>
            <p:nvPicPr>
              <p:cNvPr id="69" name="Object 9">
                <a:extLst>
                  <a:ext uri="{FF2B5EF4-FFF2-40B4-BE49-F238E27FC236}">
                    <a16:creationId xmlns:a16="http://schemas.microsoft.com/office/drawing/2014/main" id="{D63B46FA-4C88-4721-971F-B490054BA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11882" y="2407499"/>
                <a:ext cx="5640782" cy="5640782"/>
              </a:xfrm>
              <a:prstGeom prst="rect">
                <a:avLst/>
              </a:prstGeom>
            </p:spPr>
          </p:pic>
          <p:pic>
            <p:nvPicPr>
              <p:cNvPr id="70" name="Object 10">
                <a:extLst>
                  <a:ext uri="{FF2B5EF4-FFF2-40B4-BE49-F238E27FC236}">
                    <a16:creationId xmlns:a16="http://schemas.microsoft.com/office/drawing/2014/main" id="{63839EAF-99C8-44E7-8FF8-88DCA9F0F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3337987" y="3633604"/>
                <a:ext cx="2820391" cy="2820391"/>
              </a:xfrm>
              <a:prstGeom prst="rect">
                <a:avLst/>
              </a:prstGeom>
            </p:spPr>
          </p:pic>
        </p:grpSp>
        <p:pic>
          <p:nvPicPr>
            <p:cNvPr id="68" name="Object 12">
              <a:extLst>
                <a:ext uri="{FF2B5EF4-FFF2-40B4-BE49-F238E27FC236}">
                  <a16:creationId xmlns:a16="http://schemas.microsoft.com/office/drawing/2014/main" id="{ED6B9D59-6E6B-47D1-BB3F-E88FD767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695586" y="3860214"/>
              <a:ext cx="2510803" cy="280312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</Words>
  <Application>Microsoft Office PowerPoint</Application>
  <PresentationFormat>사용자 지정</PresentationFormat>
  <Paragraphs>1</Paragraphs>
  <Slides>55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민결</cp:lastModifiedBy>
  <cp:revision>12</cp:revision>
  <dcterms:created xsi:type="dcterms:W3CDTF">2021-11-20T02:51:03Z</dcterms:created>
  <dcterms:modified xsi:type="dcterms:W3CDTF">2021-11-19T18:26:51Z</dcterms:modified>
</cp:coreProperties>
</file>